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09" r:id="rId3"/>
    <p:sldId id="410" r:id="rId5"/>
    <p:sldId id="411" r:id="rId6"/>
    <p:sldId id="414" r:id="rId7"/>
    <p:sldId id="435" r:id="rId8"/>
    <p:sldId id="416" r:id="rId9"/>
    <p:sldId id="436" r:id="rId10"/>
    <p:sldId id="425" r:id="rId11"/>
    <p:sldId id="440" r:id="rId12"/>
    <p:sldId id="426" r:id="rId13"/>
    <p:sldId id="438" r:id="rId14"/>
    <p:sldId id="427" r:id="rId15"/>
    <p:sldId id="441" r:id="rId16"/>
    <p:sldId id="428" r:id="rId17"/>
    <p:sldId id="439" r:id="rId18"/>
    <p:sldId id="417" r:id="rId19"/>
    <p:sldId id="418" r:id="rId20"/>
    <p:sldId id="421" r:id="rId21"/>
    <p:sldId id="429" r:id="rId22"/>
    <p:sldId id="430" r:id="rId23"/>
    <p:sldId id="431" r:id="rId24"/>
    <p:sldId id="432" r:id="rId25"/>
    <p:sldId id="423" r:id="rId26"/>
    <p:sldId id="424" r:id="rId27"/>
    <p:sldId id="433" r:id="rId28"/>
    <p:sldId id="434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hUlWZnXrENaPsuInh59nJg==" hashData="kT/XWyK/Na0Mqf1u+EUlHTEtFVU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546" y="-108"/>
      </p:cViewPr>
      <p:guideLst>
        <p:guide orient="horz" pos="213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34F56-0714-4F24-A7F1-9FE3210687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3" Type="http://schemas.openxmlformats.org/officeDocument/2006/relationships/tags" Target="../tags/tag147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5" Type="http://schemas.openxmlformats.org/officeDocument/2006/relationships/tags" Target="../tags/tag173.xml"/><Relationship Id="rId14" Type="http://schemas.openxmlformats.org/officeDocument/2006/relationships/tags" Target="../tags/tag172.xml"/><Relationship Id="rId13" Type="http://schemas.openxmlformats.org/officeDocument/2006/relationships/tags" Target="../tags/tag17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1900407" y="0"/>
              <a:ext cx="10291593" cy="1352550"/>
              <a:chOff x="1900407" y="0"/>
              <a:chExt cx="10291593" cy="1352550"/>
            </a:xfrm>
          </p:grpSpPr>
          <p:sp>
            <p:nvSpPr>
              <p:cNvPr id="15" name="Freeform 5"/>
              <p:cNvSpPr/>
              <p:nvPr userDrawn="1">
                <p:custDataLst>
                  <p:tags r:id="rId3"/>
                </p:custDataLst>
              </p:nvPr>
            </p:nvSpPr>
            <p:spPr bwMode="auto">
              <a:xfrm>
                <a:off x="1900407" y="0"/>
                <a:ext cx="7271020" cy="135255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5558007" y="0"/>
                <a:ext cx="6633993" cy="1352550"/>
              </a:xfrm>
              <a:custGeom>
                <a:avLst/>
                <a:gdLst>
                  <a:gd name="connsiteX0" fmla="*/ 0 w 6633993"/>
                  <a:gd name="connsiteY0" fmla="*/ 0 h 1337310"/>
                  <a:gd name="connsiteX1" fmla="*/ 2766843 w 6633993"/>
                  <a:gd name="connsiteY1" fmla="*/ 0 h 1337310"/>
                  <a:gd name="connsiteX2" fmla="*/ 3084979 w 6633993"/>
                  <a:gd name="connsiteY2" fmla="*/ 0 h 1337310"/>
                  <a:gd name="connsiteX3" fmla="*/ 6633993 w 6633993"/>
                  <a:gd name="connsiteY3" fmla="*/ 0 h 1337310"/>
                  <a:gd name="connsiteX4" fmla="*/ 6633993 w 6633993"/>
                  <a:gd name="connsiteY4" fmla="*/ 1337310 h 1337310"/>
                  <a:gd name="connsiteX5" fmla="*/ 3084979 w 6633993"/>
                  <a:gd name="connsiteY5" fmla="*/ 1337310 h 1337310"/>
                  <a:gd name="connsiteX6" fmla="*/ 2766843 w 6633993"/>
                  <a:gd name="connsiteY6" fmla="*/ 1337310 h 1337310"/>
                  <a:gd name="connsiteX7" fmla="*/ 2344719 w 6633993"/>
                  <a:gd name="connsiteY7" fmla="*/ 1337310 h 1337310"/>
                  <a:gd name="connsiteX8" fmla="*/ 2340024 w 6633993"/>
                  <a:gd name="connsiteY8" fmla="*/ 1335015 h 1337310"/>
                  <a:gd name="connsiteX9" fmla="*/ 1492094 w 6633993"/>
                  <a:gd name="connsiteY9" fmla="*/ 668655 h 1337310"/>
                  <a:gd name="connsiteX10" fmla="*/ 231793 w 6633993"/>
                  <a:gd name="connsiteY10" fmla="*/ 32378 h 133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33993" h="1337310">
                    <a:moveTo>
                      <a:pt x="0" y="0"/>
                    </a:moveTo>
                    <a:lnTo>
                      <a:pt x="2766843" y="0"/>
                    </a:lnTo>
                    <a:lnTo>
                      <a:pt x="3084979" y="0"/>
                    </a:lnTo>
                    <a:lnTo>
                      <a:pt x="6633993" y="0"/>
                    </a:lnTo>
                    <a:lnTo>
                      <a:pt x="6633993" y="1337310"/>
                    </a:lnTo>
                    <a:lnTo>
                      <a:pt x="3084979" y="1337310"/>
                    </a:lnTo>
                    <a:lnTo>
                      <a:pt x="2766843" y="1337310"/>
                    </a:lnTo>
                    <a:lnTo>
                      <a:pt x="2344719" y="1337310"/>
                    </a:lnTo>
                    <a:lnTo>
                      <a:pt x="2340024" y="1335015"/>
                    </a:lnTo>
                    <a:cubicBezTo>
                      <a:pt x="2247626" y="1288524"/>
                      <a:pt x="1855330" y="1077040"/>
                      <a:pt x="1492094" y="668655"/>
                    </a:cubicBezTo>
                    <a:cubicBezTo>
                      <a:pt x="1126782" y="260271"/>
                      <a:pt x="848646" y="129005"/>
                      <a:pt x="231793" y="3237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 userDrawn="1"/>
          </p:nvGrpSpPr>
          <p:grpSpPr>
            <a:xfrm rot="10800000">
              <a:off x="0" y="5505449"/>
              <a:ext cx="10291593" cy="1352550"/>
              <a:chOff x="1900407" y="0"/>
              <a:chExt cx="10291593" cy="1352550"/>
            </a:xfrm>
          </p:grpSpPr>
          <p:sp>
            <p:nvSpPr>
              <p:cNvPr id="21" name="Freeform 5"/>
              <p:cNvSpPr/>
              <p:nvPr userDrawn="1">
                <p:custDataLst>
                  <p:tags r:id="rId5"/>
                </p:custDataLst>
              </p:nvPr>
            </p:nvSpPr>
            <p:spPr bwMode="auto">
              <a:xfrm>
                <a:off x="1900407" y="0"/>
                <a:ext cx="7271020" cy="135255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5558007" y="0"/>
                <a:ext cx="6633993" cy="1352550"/>
              </a:xfrm>
              <a:custGeom>
                <a:avLst/>
                <a:gdLst>
                  <a:gd name="connsiteX0" fmla="*/ 0 w 6633993"/>
                  <a:gd name="connsiteY0" fmla="*/ 0 h 1337310"/>
                  <a:gd name="connsiteX1" fmla="*/ 2766843 w 6633993"/>
                  <a:gd name="connsiteY1" fmla="*/ 0 h 1337310"/>
                  <a:gd name="connsiteX2" fmla="*/ 3084979 w 6633993"/>
                  <a:gd name="connsiteY2" fmla="*/ 0 h 1337310"/>
                  <a:gd name="connsiteX3" fmla="*/ 6633993 w 6633993"/>
                  <a:gd name="connsiteY3" fmla="*/ 0 h 1337310"/>
                  <a:gd name="connsiteX4" fmla="*/ 6633993 w 6633993"/>
                  <a:gd name="connsiteY4" fmla="*/ 1337310 h 1337310"/>
                  <a:gd name="connsiteX5" fmla="*/ 3084979 w 6633993"/>
                  <a:gd name="connsiteY5" fmla="*/ 1337310 h 1337310"/>
                  <a:gd name="connsiteX6" fmla="*/ 2766843 w 6633993"/>
                  <a:gd name="connsiteY6" fmla="*/ 1337310 h 1337310"/>
                  <a:gd name="connsiteX7" fmla="*/ 2344719 w 6633993"/>
                  <a:gd name="connsiteY7" fmla="*/ 1337310 h 1337310"/>
                  <a:gd name="connsiteX8" fmla="*/ 2340024 w 6633993"/>
                  <a:gd name="connsiteY8" fmla="*/ 1335015 h 1337310"/>
                  <a:gd name="connsiteX9" fmla="*/ 1492094 w 6633993"/>
                  <a:gd name="connsiteY9" fmla="*/ 668655 h 1337310"/>
                  <a:gd name="connsiteX10" fmla="*/ 231793 w 6633993"/>
                  <a:gd name="connsiteY10" fmla="*/ 32378 h 133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33993" h="1337310">
                    <a:moveTo>
                      <a:pt x="0" y="0"/>
                    </a:moveTo>
                    <a:lnTo>
                      <a:pt x="2766843" y="0"/>
                    </a:lnTo>
                    <a:lnTo>
                      <a:pt x="3084979" y="0"/>
                    </a:lnTo>
                    <a:lnTo>
                      <a:pt x="6633993" y="0"/>
                    </a:lnTo>
                    <a:lnTo>
                      <a:pt x="6633993" y="1337310"/>
                    </a:lnTo>
                    <a:lnTo>
                      <a:pt x="3084979" y="1337310"/>
                    </a:lnTo>
                    <a:lnTo>
                      <a:pt x="2766843" y="1337310"/>
                    </a:lnTo>
                    <a:lnTo>
                      <a:pt x="2344719" y="1337310"/>
                    </a:lnTo>
                    <a:lnTo>
                      <a:pt x="2340024" y="1335015"/>
                    </a:lnTo>
                    <a:cubicBezTo>
                      <a:pt x="2247626" y="1288524"/>
                      <a:pt x="1855330" y="1077040"/>
                      <a:pt x="1492094" y="668655"/>
                    </a:cubicBezTo>
                    <a:cubicBezTo>
                      <a:pt x="1126782" y="260271"/>
                      <a:pt x="848646" y="129005"/>
                      <a:pt x="231793" y="3237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10"/>
            </p:custDataLst>
          </p:nvPr>
        </p:nvSpPr>
        <p:spPr>
          <a:xfrm>
            <a:off x="2920524" y="2717483"/>
            <a:ext cx="6350000" cy="1217295"/>
          </a:xfrm>
        </p:spPr>
        <p:txBody>
          <a:bodyPr vert="horz" wrap="square" lIns="91440" tIns="45720" rIns="91440" bIns="45720" rtlCol="0" anchor="t" anchorCtr="0">
            <a:normAutofit/>
          </a:bodyPr>
          <a:lstStyle>
            <a:lvl1pPr algn="dist">
              <a:defRPr lang="zh-CN" altLang="en-US" sz="7200" b="0" spc="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/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 hasCustomPrompt="1"/>
            <p:custDataLst>
              <p:tags r:id="rId11"/>
            </p:custDataLst>
          </p:nvPr>
        </p:nvSpPr>
        <p:spPr>
          <a:xfrm>
            <a:off x="7250589" y="4357688"/>
            <a:ext cx="1944370" cy="408940"/>
          </a:xfrm>
        </p:spPr>
        <p:txBody>
          <a:bodyPr vert="horz" wrap="square" lIns="91440" tIns="45720" rIns="91440" bIns="45720" rtlCol="0" anchor="ctr">
            <a:normAutofit/>
          </a:bodyPr>
          <a:lstStyle>
            <a:lvl1pPr marL="0" indent="0" algn="r">
              <a:buNone/>
              <a:def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228600" lvl="0" indent="-228600" algn="r"/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12"/>
            </p:custDataLst>
          </p:nvPr>
        </p:nvSpPr>
        <p:spPr>
          <a:xfrm>
            <a:off x="2996088" y="4357688"/>
            <a:ext cx="1944370" cy="4089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marL="0" indent="0" algn="l">
              <a:buNone/>
              <a:def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228600" lvl="0" indent="-228600"/>
            <a:r>
              <a:rPr lang="zh-CN" altLang="en-US"/>
              <a:t>编辑文本</a:t>
            </a:r>
            <a:endParaRPr lang="zh-CN" altLang="en-US"/>
          </a:p>
        </p:txBody>
      </p:sp>
      <p:cxnSp>
        <p:nvCxnSpPr>
          <p:cNvPr id="9" name="直接连接符 8"/>
          <p:cNvCxnSpPr/>
          <p:nvPr>
            <p:custDataLst>
              <p:tags r:id="rId13"/>
            </p:custDataLst>
          </p:nvPr>
        </p:nvCxnSpPr>
        <p:spPr>
          <a:xfrm>
            <a:off x="2995772" y="4129088"/>
            <a:ext cx="619950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副标题 5"/>
          <p:cNvSpPr>
            <a:spLocks noGrp="1"/>
          </p:cNvSpPr>
          <p:nvPr>
            <p:ph type="subTitle" sz="quarter" idx="16" hasCustomPrompt="1"/>
            <p:custDataLst>
              <p:tags r:id="rId14"/>
            </p:custDataLst>
          </p:nvPr>
        </p:nvSpPr>
        <p:spPr>
          <a:xfrm>
            <a:off x="2920843" y="2065973"/>
            <a:ext cx="6350635" cy="44894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>
            <a:lvl1pPr marL="0" indent="0" algn="dist">
              <a:buNone/>
              <a:defRPr lang="zh-CN" altLang="en-US" sz="2000" spc="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228600" lvl="0" indent="-228600" algn="dist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/>
              <a:t>单击此处编辑副标题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21" name="组合 20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0" name="任意多边形: 形状 2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28" name="任意多边形: 形状 2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69930" y="952508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900407" y="0"/>
              <a:ext cx="10291593" cy="1352550"/>
              <a:chOff x="1900407" y="0"/>
              <a:chExt cx="10291593" cy="1352550"/>
            </a:xfrm>
          </p:grpSpPr>
          <p:sp>
            <p:nvSpPr>
              <p:cNvPr id="19" name="Freeform 5"/>
              <p:cNvSpPr/>
              <p:nvPr userDrawn="1">
                <p:custDataLst>
                  <p:tags r:id="rId3"/>
                </p:custDataLst>
              </p:nvPr>
            </p:nvSpPr>
            <p:spPr bwMode="auto">
              <a:xfrm>
                <a:off x="1900407" y="0"/>
                <a:ext cx="7271020" cy="135255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 userDrawn="1">
                <p:custDataLst>
                  <p:tags r:id="rId4"/>
                </p:custDataLst>
              </p:nvPr>
            </p:nvSpPr>
            <p:spPr>
              <a:xfrm>
                <a:off x="5558007" y="0"/>
                <a:ext cx="6633993" cy="1352550"/>
              </a:xfrm>
              <a:custGeom>
                <a:avLst/>
                <a:gdLst>
                  <a:gd name="connsiteX0" fmla="*/ 0 w 6633993"/>
                  <a:gd name="connsiteY0" fmla="*/ 0 h 1337310"/>
                  <a:gd name="connsiteX1" fmla="*/ 2766843 w 6633993"/>
                  <a:gd name="connsiteY1" fmla="*/ 0 h 1337310"/>
                  <a:gd name="connsiteX2" fmla="*/ 3084979 w 6633993"/>
                  <a:gd name="connsiteY2" fmla="*/ 0 h 1337310"/>
                  <a:gd name="connsiteX3" fmla="*/ 6633993 w 6633993"/>
                  <a:gd name="connsiteY3" fmla="*/ 0 h 1337310"/>
                  <a:gd name="connsiteX4" fmla="*/ 6633993 w 6633993"/>
                  <a:gd name="connsiteY4" fmla="*/ 1337310 h 1337310"/>
                  <a:gd name="connsiteX5" fmla="*/ 3084979 w 6633993"/>
                  <a:gd name="connsiteY5" fmla="*/ 1337310 h 1337310"/>
                  <a:gd name="connsiteX6" fmla="*/ 2766843 w 6633993"/>
                  <a:gd name="connsiteY6" fmla="*/ 1337310 h 1337310"/>
                  <a:gd name="connsiteX7" fmla="*/ 2344719 w 6633993"/>
                  <a:gd name="connsiteY7" fmla="*/ 1337310 h 1337310"/>
                  <a:gd name="connsiteX8" fmla="*/ 2340024 w 6633993"/>
                  <a:gd name="connsiteY8" fmla="*/ 1335015 h 1337310"/>
                  <a:gd name="connsiteX9" fmla="*/ 1492094 w 6633993"/>
                  <a:gd name="connsiteY9" fmla="*/ 668655 h 1337310"/>
                  <a:gd name="connsiteX10" fmla="*/ 231793 w 6633993"/>
                  <a:gd name="connsiteY10" fmla="*/ 32378 h 133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33993" h="1337310">
                    <a:moveTo>
                      <a:pt x="0" y="0"/>
                    </a:moveTo>
                    <a:lnTo>
                      <a:pt x="2766843" y="0"/>
                    </a:lnTo>
                    <a:lnTo>
                      <a:pt x="3084979" y="0"/>
                    </a:lnTo>
                    <a:lnTo>
                      <a:pt x="6633993" y="0"/>
                    </a:lnTo>
                    <a:lnTo>
                      <a:pt x="6633993" y="1337310"/>
                    </a:lnTo>
                    <a:lnTo>
                      <a:pt x="3084979" y="1337310"/>
                    </a:lnTo>
                    <a:lnTo>
                      <a:pt x="2766843" y="1337310"/>
                    </a:lnTo>
                    <a:lnTo>
                      <a:pt x="2344719" y="1337310"/>
                    </a:lnTo>
                    <a:lnTo>
                      <a:pt x="2340024" y="1335015"/>
                    </a:lnTo>
                    <a:cubicBezTo>
                      <a:pt x="2247626" y="1288524"/>
                      <a:pt x="1855330" y="1077040"/>
                      <a:pt x="1492094" y="668655"/>
                    </a:cubicBezTo>
                    <a:cubicBezTo>
                      <a:pt x="1126782" y="260271"/>
                      <a:pt x="848646" y="129005"/>
                      <a:pt x="231793" y="3237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 rot="10800000">
              <a:off x="0" y="5505449"/>
              <a:ext cx="10291593" cy="1352550"/>
              <a:chOff x="1900407" y="0"/>
              <a:chExt cx="10291593" cy="1352550"/>
            </a:xfrm>
          </p:grpSpPr>
          <p:sp>
            <p:nvSpPr>
              <p:cNvPr id="17" name="Freeform 5"/>
              <p:cNvSpPr/>
              <p:nvPr userDrawn="1">
                <p:custDataLst>
                  <p:tags r:id="rId5"/>
                </p:custDataLst>
              </p:nvPr>
            </p:nvSpPr>
            <p:spPr bwMode="auto">
              <a:xfrm>
                <a:off x="1900407" y="0"/>
                <a:ext cx="7271020" cy="135255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 userDrawn="1">
                <p:custDataLst>
                  <p:tags r:id="rId6"/>
                </p:custDataLst>
              </p:nvPr>
            </p:nvSpPr>
            <p:spPr>
              <a:xfrm>
                <a:off x="5558007" y="0"/>
                <a:ext cx="6633993" cy="1352550"/>
              </a:xfrm>
              <a:custGeom>
                <a:avLst/>
                <a:gdLst>
                  <a:gd name="connsiteX0" fmla="*/ 0 w 6633993"/>
                  <a:gd name="connsiteY0" fmla="*/ 0 h 1337310"/>
                  <a:gd name="connsiteX1" fmla="*/ 2766843 w 6633993"/>
                  <a:gd name="connsiteY1" fmla="*/ 0 h 1337310"/>
                  <a:gd name="connsiteX2" fmla="*/ 3084979 w 6633993"/>
                  <a:gd name="connsiteY2" fmla="*/ 0 h 1337310"/>
                  <a:gd name="connsiteX3" fmla="*/ 6633993 w 6633993"/>
                  <a:gd name="connsiteY3" fmla="*/ 0 h 1337310"/>
                  <a:gd name="connsiteX4" fmla="*/ 6633993 w 6633993"/>
                  <a:gd name="connsiteY4" fmla="*/ 1337310 h 1337310"/>
                  <a:gd name="connsiteX5" fmla="*/ 3084979 w 6633993"/>
                  <a:gd name="connsiteY5" fmla="*/ 1337310 h 1337310"/>
                  <a:gd name="connsiteX6" fmla="*/ 2766843 w 6633993"/>
                  <a:gd name="connsiteY6" fmla="*/ 1337310 h 1337310"/>
                  <a:gd name="connsiteX7" fmla="*/ 2344719 w 6633993"/>
                  <a:gd name="connsiteY7" fmla="*/ 1337310 h 1337310"/>
                  <a:gd name="connsiteX8" fmla="*/ 2340024 w 6633993"/>
                  <a:gd name="connsiteY8" fmla="*/ 1335015 h 1337310"/>
                  <a:gd name="connsiteX9" fmla="*/ 1492094 w 6633993"/>
                  <a:gd name="connsiteY9" fmla="*/ 668655 h 1337310"/>
                  <a:gd name="connsiteX10" fmla="*/ 231793 w 6633993"/>
                  <a:gd name="connsiteY10" fmla="*/ 32378 h 133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33993" h="1337310">
                    <a:moveTo>
                      <a:pt x="0" y="0"/>
                    </a:moveTo>
                    <a:lnTo>
                      <a:pt x="2766843" y="0"/>
                    </a:lnTo>
                    <a:lnTo>
                      <a:pt x="3084979" y="0"/>
                    </a:lnTo>
                    <a:lnTo>
                      <a:pt x="6633993" y="0"/>
                    </a:lnTo>
                    <a:lnTo>
                      <a:pt x="6633993" y="1337310"/>
                    </a:lnTo>
                    <a:lnTo>
                      <a:pt x="3084979" y="1337310"/>
                    </a:lnTo>
                    <a:lnTo>
                      <a:pt x="2766843" y="1337310"/>
                    </a:lnTo>
                    <a:lnTo>
                      <a:pt x="2344719" y="1337310"/>
                    </a:lnTo>
                    <a:lnTo>
                      <a:pt x="2340024" y="1335015"/>
                    </a:lnTo>
                    <a:cubicBezTo>
                      <a:pt x="2247626" y="1288524"/>
                      <a:pt x="1855330" y="1077040"/>
                      <a:pt x="1492094" y="668655"/>
                    </a:cubicBezTo>
                    <a:cubicBezTo>
                      <a:pt x="1126782" y="260271"/>
                      <a:pt x="848646" y="129005"/>
                      <a:pt x="231793" y="3237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10"/>
            </p:custDataLst>
          </p:nvPr>
        </p:nvSpPr>
        <p:spPr>
          <a:xfrm>
            <a:off x="2869346" y="2452688"/>
            <a:ext cx="6453309" cy="1398905"/>
          </a:xfrm>
        </p:spPr>
        <p:txBody>
          <a:bodyPr vert="horz" wrap="square" lIns="91440" tIns="45720" rIns="91440" bIns="45720" rtlCol="0" anchor="b" anchorCtr="0">
            <a:normAutofit/>
          </a:bodyPr>
          <a:lstStyle>
            <a:lvl1pPr algn="dist">
              <a:defRPr lang="zh-CN" altLang="en-US" sz="8000" b="0" spc="1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 algn="dist"/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1"/>
            </p:custDataLst>
          </p:nvPr>
        </p:nvSpPr>
        <p:spPr>
          <a:xfrm>
            <a:off x="2869346" y="4043997"/>
            <a:ext cx="6453309" cy="651980"/>
          </a:xfrm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ctr">
              <a:buNone/>
              <a:defRPr lang="zh-CN" altLang="en-US" sz="200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228600" lvl="0" indent="-228600" algn="ctr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21" name="组合 20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0" name="任意多边形: 形状 2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28" name="任意多边形: 形状 2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16" name="组合 1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20" name="任意多边形: 形状 1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18" name="任意多边形: 形状 1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grpSp>
        <p:nvGrpSpPr>
          <p:cNvPr id="14" name="组合 13"/>
          <p:cNvGrpSpPr/>
          <p:nvPr>
            <p:custDataLst>
              <p:tags r:id="rId9"/>
            </p:custDataLst>
          </p:nvPr>
        </p:nvGrpSpPr>
        <p:grpSpPr>
          <a:xfrm rot="10800000">
            <a:off x="11436841" y="106151"/>
            <a:ext cx="624118" cy="159795"/>
            <a:chOff x="131041" y="6019911"/>
            <a:chExt cx="624118" cy="144389"/>
          </a:xfrm>
        </p:grpSpPr>
        <p:sp>
          <p:nvSpPr>
            <p:cNvPr id="15" name="任意多边形: 形状 14"/>
            <p:cNvSpPr/>
            <p:nvPr>
              <p:custDataLst>
                <p:tags r:id="rId10"/>
              </p:custDataLst>
            </p:nvPr>
          </p:nvSpPr>
          <p:spPr bwMode="auto">
            <a:xfrm>
              <a:off x="131041" y="6022293"/>
              <a:ext cx="368896" cy="142007"/>
            </a:xfrm>
            <a:custGeom>
              <a:avLst/>
              <a:gdLst>
                <a:gd name="connsiteX0" fmla="*/ 0 w 5620926"/>
                <a:gd name="connsiteY0" fmla="*/ 0 h 1360210"/>
                <a:gd name="connsiteX1" fmla="*/ 2774969 w 5620926"/>
                <a:gd name="connsiteY1" fmla="*/ 0 h 1360210"/>
                <a:gd name="connsiteX2" fmla="*/ 2957526 w 5620926"/>
                <a:gd name="connsiteY2" fmla="*/ 0 h 1360210"/>
                <a:gd name="connsiteX3" fmla="*/ 2957526 w 5620926"/>
                <a:gd name="connsiteY3" fmla="*/ 3811 h 1360210"/>
                <a:gd name="connsiteX4" fmla="*/ 3200267 w 5620926"/>
                <a:gd name="connsiteY4" fmla="*/ 3811 h 1360210"/>
                <a:gd name="connsiteX5" fmla="*/ 4750630 w 5620926"/>
                <a:gd name="connsiteY5" fmla="*/ 682011 h 1360210"/>
                <a:gd name="connsiteX6" fmla="*/ 5620926 w 5620926"/>
                <a:gd name="connsiteY6" fmla="*/ 1360210 h 1360210"/>
                <a:gd name="connsiteX7" fmla="*/ 2845957 w 5620926"/>
                <a:gd name="connsiteY7" fmla="*/ 1360210 h 1360210"/>
                <a:gd name="connsiteX8" fmla="*/ 2663400 w 5620926"/>
                <a:gd name="connsiteY8" fmla="*/ 1360210 h 1360210"/>
                <a:gd name="connsiteX9" fmla="*/ 2663400 w 5620926"/>
                <a:gd name="connsiteY9" fmla="*/ 1356399 h 1360210"/>
                <a:gd name="connsiteX10" fmla="*/ 2420659 w 5620926"/>
                <a:gd name="connsiteY10" fmla="*/ 1356399 h 1360210"/>
                <a:gd name="connsiteX11" fmla="*/ 870296 w 5620926"/>
                <a:gd name="connsiteY11" fmla="*/ 678199 h 1360210"/>
                <a:gd name="connsiteX12" fmla="*/ 0 w 5620926"/>
                <a:gd name="connsiteY12" fmla="*/ 0 h 136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20926" h="1360210">
                  <a:moveTo>
                    <a:pt x="0" y="0"/>
                  </a:moveTo>
                  <a:cubicBezTo>
                    <a:pt x="0" y="0"/>
                    <a:pt x="0" y="0"/>
                    <a:pt x="2774969" y="0"/>
                  </a:cubicBezTo>
                  <a:lnTo>
                    <a:pt x="2957526" y="0"/>
                  </a:lnTo>
                  <a:lnTo>
                    <a:pt x="2957526" y="3811"/>
                  </a:lnTo>
                  <a:lnTo>
                    <a:pt x="3200267" y="3811"/>
                  </a:lnTo>
                  <a:cubicBezTo>
                    <a:pt x="4027762" y="108884"/>
                    <a:pt x="4332127" y="213958"/>
                    <a:pt x="4750630" y="682011"/>
                  </a:cubicBezTo>
                  <a:cubicBezTo>
                    <a:pt x="5166755" y="1150064"/>
                    <a:pt x="5620926" y="1360210"/>
                    <a:pt x="5620926" y="1360210"/>
                  </a:cubicBezTo>
                  <a:cubicBezTo>
                    <a:pt x="5620926" y="1360210"/>
                    <a:pt x="5620926" y="1360210"/>
                    <a:pt x="2845957" y="1360210"/>
                  </a:cubicBezTo>
                  <a:lnTo>
                    <a:pt x="2663400" y="1360210"/>
                  </a:lnTo>
                  <a:lnTo>
                    <a:pt x="2663400" y="1356399"/>
                  </a:lnTo>
                  <a:lnTo>
                    <a:pt x="2420659" y="1356399"/>
                  </a:lnTo>
                  <a:cubicBezTo>
                    <a:pt x="1593164" y="1251326"/>
                    <a:pt x="1288799" y="1146252"/>
                    <a:pt x="870296" y="678199"/>
                  </a:cubicBezTo>
                  <a:cubicBezTo>
                    <a:pt x="454171" y="21014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Freeform 5"/>
            <p:cNvSpPr/>
            <p:nvPr>
              <p:custDataLst>
                <p:tags r:id="rId11"/>
              </p:custDataLst>
            </p:nvPr>
          </p:nvSpPr>
          <p:spPr bwMode="auto">
            <a:xfrm>
              <a:off x="277969" y="6019911"/>
              <a:ext cx="477190" cy="144000"/>
            </a:xfrm>
            <a:custGeom>
              <a:avLst/>
              <a:gdLst>
                <a:gd name="T0" fmla="*/ 3070 w 3070"/>
                <a:gd name="T1" fmla="*/ 568 h 568"/>
                <a:gd name="T2" fmla="*/ 2703 w 3070"/>
                <a:gd name="T3" fmla="*/ 284 h 568"/>
                <a:gd name="T4" fmla="*/ 2052 w 3070"/>
                <a:gd name="T5" fmla="*/ 0 h 568"/>
                <a:gd name="T6" fmla="*/ 1328 w 3070"/>
                <a:gd name="T7" fmla="*/ 0 h 568"/>
                <a:gd name="T8" fmla="*/ 1328 w 3070"/>
                <a:gd name="T9" fmla="*/ 0 h 568"/>
                <a:gd name="T10" fmla="*/ 0 w 3070"/>
                <a:gd name="T11" fmla="*/ 0 h 568"/>
                <a:gd name="T12" fmla="*/ 367 w 3070"/>
                <a:gd name="T13" fmla="*/ 284 h 568"/>
                <a:gd name="T14" fmla="*/ 1019 w 3070"/>
                <a:gd name="T15" fmla="*/ 568 h 568"/>
                <a:gd name="T16" fmla="*/ 1743 w 3070"/>
                <a:gd name="T17" fmla="*/ 568 h 568"/>
                <a:gd name="T18" fmla="*/ 1743 w 3070"/>
                <a:gd name="T19" fmla="*/ 568 h 568"/>
                <a:gd name="T20" fmla="*/ 3070 w 3070"/>
                <a:gd name="T21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70" h="568">
                  <a:moveTo>
                    <a:pt x="3070" y="568"/>
                  </a:moveTo>
                  <a:cubicBezTo>
                    <a:pt x="3070" y="568"/>
                    <a:pt x="2879" y="480"/>
                    <a:pt x="2703" y="284"/>
                  </a:cubicBezTo>
                  <a:cubicBezTo>
                    <a:pt x="2528" y="88"/>
                    <a:pt x="2400" y="44"/>
                    <a:pt x="2052" y="0"/>
                  </a:cubicBezTo>
                  <a:cubicBezTo>
                    <a:pt x="1328" y="0"/>
                    <a:pt x="1328" y="0"/>
                    <a:pt x="1328" y="0"/>
                  </a:cubicBezTo>
                  <a:cubicBezTo>
                    <a:pt x="1328" y="0"/>
                    <a:pt x="1328" y="0"/>
                    <a:pt x="13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91" y="88"/>
                    <a:pt x="367" y="284"/>
                  </a:cubicBezTo>
                  <a:cubicBezTo>
                    <a:pt x="543" y="480"/>
                    <a:pt x="671" y="524"/>
                    <a:pt x="1019" y="568"/>
                  </a:cubicBezTo>
                  <a:cubicBezTo>
                    <a:pt x="1743" y="568"/>
                    <a:pt x="1743" y="568"/>
                    <a:pt x="1743" y="568"/>
                  </a:cubicBezTo>
                  <a:cubicBezTo>
                    <a:pt x="1743" y="568"/>
                    <a:pt x="1743" y="568"/>
                    <a:pt x="1743" y="568"/>
                  </a:cubicBezTo>
                  <a:lnTo>
                    <a:pt x="3070" y="56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17" name="组合 16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21" name="任意多边形: 形状 20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5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19" name="任意多边形: 形状 18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17" name="组合 16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21" name="任意多边形: 形状 20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5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19" name="任意多边形: 形状 18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4800" y="669600"/>
            <a:ext cx="10976400" cy="565200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04837" y="1681200"/>
            <a:ext cx="10990800" cy="321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594000" y="5180400"/>
            <a:ext cx="11001600" cy="10116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>
            <p:custDataLst>
              <p:tags r:id="rId3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24" name="组合 23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28" name="任意多边形: 形状 27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5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26" name="任意多边形: 形状 2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79600" y="237600"/>
            <a:ext cx="11037600" cy="44196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79600" y="1663200"/>
            <a:ext cx="53424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242400" y="1663200"/>
            <a:ext cx="5367600" cy="28944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572400" y="4816800"/>
            <a:ext cx="53424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6253200" y="4813200"/>
            <a:ext cx="5367600" cy="7812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131041" y="6395118"/>
            <a:ext cx="11929918" cy="253311"/>
            <a:chOff x="131041" y="6395118"/>
            <a:chExt cx="11929918" cy="253311"/>
          </a:xfrm>
        </p:grpSpPr>
        <p:grpSp>
          <p:nvGrpSpPr>
            <p:cNvPr id="22" name="组合 21"/>
            <p:cNvGrpSpPr/>
            <p:nvPr/>
          </p:nvGrpSpPr>
          <p:grpSpPr>
            <a:xfrm>
              <a:off x="131041" y="6399948"/>
              <a:ext cx="986770" cy="248481"/>
              <a:chOff x="131041" y="6022293"/>
              <a:chExt cx="624118" cy="142009"/>
            </a:xfrm>
          </p:grpSpPr>
          <p:sp>
            <p:nvSpPr>
              <p:cNvPr id="27" name="任意多边形: 形状 26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131041" y="6022295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5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77969" y="6022293"/>
                <a:ext cx="477190" cy="142007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 rot="10800000">
              <a:off x="11074189" y="6395118"/>
              <a:ext cx="986770" cy="248494"/>
              <a:chOff x="131041" y="6022283"/>
              <a:chExt cx="624118" cy="142016"/>
            </a:xfrm>
          </p:grpSpPr>
          <p:sp>
            <p:nvSpPr>
              <p:cNvPr id="24" name="任意多边形: 形状 23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31041" y="602228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277969" y="6022292"/>
                <a:ext cx="477190" cy="142007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29" name="组合 28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3" name="任意多边形: 形状 32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1" name="任意多边形: 形状 30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2752725"/>
            <a:ext cx="12191998" cy="1352551"/>
            <a:chOff x="0" y="2752725"/>
            <a:chExt cx="12191998" cy="1352551"/>
          </a:xfrm>
        </p:grpSpPr>
        <p:sp>
          <p:nvSpPr>
            <p:cNvPr id="14" name="任意多边形: 形状 13"/>
            <p:cNvSpPr/>
            <p:nvPr userDrawn="1">
              <p:custDataLst>
                <p:tags r:id="rId3"/>
              </p:custDataLst>
            </p:nvPr>
          </p:nvSpPr>
          <p:spPr bwMode="auto">
            <a:xfrm rot="10800000" flipV="1">
              <a:off x="9410641" y="2752726"/>
              <a:ext cx="2781357" cy="1352550"/>
            </a:xfrm>
            <a:custGeom>
              <a:avLst/>
              <a:gdLst>
                <a:gd name="connsiteX0" fmla="*/ 370315 w 2781357"/>
                <a:gd name="connsiteY0" fmla="*/ 0 h 1352550"/>
                <a:gd name="connsiteX1" fmla="*/ 68479 w 2781357"/>
                <a:gd name="connsiteY1" fmla="*/ 0 h 1352550"/>
                <a:gd name="connsiteX2" fmla="*/ 0 w 2781357"/>
                <a:gd name="connsiteY2" fmla="*/ 0 h 1352550"/>
                <a:gd name="connsiteX3" fmla="*/ 0 w 2781357"/>
                <a:gd name="connsiteY3" fmla="*/ 1352550 h 1352550"/>
                <a:gd name="connsiteX4" fmla="*/ 2781357 w 2781357"/>
                <a:gd name="connsiteY4" fmla="*/ 1352550 h 1352550"/>
                <a:gd name="connsiteX5" fmla="*/ 1912150 w 2781357"/>
                <a:gd name="connsiteY5" fmla="*/ 676275 h 1352550"/>
                <a:gd name="connsiteX6" fmla="*/ 370315 w 2781357"/>
                <a:gd name="connsiteY6" fmla="*/ 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1357" h="1352550">
                  <a:moveTo>
                    <a:pt x="370315" y="0"/>
                  </a:moveTo>
                  <a:cubicBezTo>
                    <a:pt x="263144" y="0"/>
                    <a:pt x="162672" y="0"/>
                    <a:pt x="68479" y="0"/>
                  </a:cubicBezTo>
                  <a:lnTo>
                    <a:pt x="0" y="0"/>
                  </a:lnTo>
                  <a:lnTo>
                    <a:pt x="0" y="1352550"/>
                  </a:lnTo>
                  <a:lnTo>
                    <a:pt x="2781357" y="1352550"/>
                  </a:lnTo>
                  <a:cubicBezTo>
                    <a:pt x="2781357" y="1352550"/>
                    <a:pt x="2328990" y="1143000"/>
                    <a:pt x="1912150" y="676275"/>
                  </a:cubicBezTo>
                  <a:cubicBezTo>
                    <a:pt x="1497678" y="209550"/>
                    <a:pt x="1194522" y="104775"/>
                    <a:pt x="370315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 userDrawn="1">
              <p:custDataLst>
                <p:tags r:id="rId4"/>
              </p:custDataLst>
            </p:nvPr>
          </p:nvSpPr>
          <p:spPr bwMode="auto">
            <a:xfrm flipV="1">
              <a:off x="0" y="2752725"/>
              <a:ext cx="2781357" cy="1352550"/>
            </a:xfrm>
            <a:custGeom>
              <a:avLst/>
              <a:gdLst>
                <a:gd name="connsiteX0" fmla="*/ 370315 w 2781357"/>
                <a:gd name="connsiteY0" fmla="*/ 0 h 1352550"/>
                <a:gd name="connsiteX1" fmla="*/ 68479 w 2781357"/>
                <a:gd name="connsiteY1" fmla="*/ 0 h 1352550"/>
                <a:gd name="connsiteX2" fmla="*/ 0 w 2781357"/>
                <a:gd name="connsiteY2" fmla="*/ 0 h 1352550"/>
                <a:gd name="connsiteX3" fmla="*/ 0 w 2781357"/>
                <a:gd name="connsiteY3" fmla="*/ 1352550 h 1352550"/>
                <a:gd name="connsiteX4" fmla="*/ 2781357 w 2781357"/>
                <a:gd name="connsiteY4" fmla="*/ 1352550 h 1352550"/>
                <a:gd name="connsiteX5" fmla="*/ 1912150 w 2781357"/>
                <a:gd name="connsiteY5" fmla="*/ 676275 h 1352550"/>
                <a:gd name="connsiteX6" fmla="*/ 370315 w 2781357"/>
                <a:gd name="connsiteY6" fmla="*/ 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1357" h="1352550">
                  <a:moveTo>
                    <a:pt x="370315" y="0"/>
                  </a:moveTo>
                  <a:cubicBezTo>
                    <a:pt x="263144" y="0"/>
                    <a:pt x="162672" y="0"/>
                    <a:pt x="68479" y="0"/>
                  </a:cubicBezTo>
                  <a:lnTo>
                    <a:pt x="0" y="0"/>
                  </a:lnTo>
                  <a:lnTo>
                    <a:pt x="0" y="1352550"/>
                  </a:lnTo>
                  <a:lnTo>
                    <a:pt x="2781357" y="1352550"/>
                  </a:lnTo>
                  <a:cubicBezTo>
                    <a:pt x="2781357" y="1352550"/>
                    <a:pt x="2328990" y="1143000"/>
                    <a:pt x="1912150" y="676275"/>
                  </a:cubicBezTo>
                  <a:cubicBezTo>
                    <a:pt x="1497678" y="209550"/>
                    <a:pt x="1194522" y="104775"/>
                    <a:pt x="370315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5292408" y="2750185"/>
            <a:ext cx="454914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0"/>
            </p:custDataLst>
          </p:nvPr>
        </p:nvSpPr>
        <p:spPr>
          <a:xfrm>
            <a:off x="5446078" y="3509963"/>
            <a:ext cx="4241800" cy="505143"/>
          </a:xfrm>
        </p:spPr>
        <p:txBody>
          <a:bodyPr vert="horz" wrap="square" lIns="91440" tIns="45720" rIns="91440" bIns="45720" rtlCol="0">
            <a:normAutofit/>
          </a:bodyPr>
          <a:lstStyle>
            <a:lvl1pPr marL="0" indent="0" algn="l">
              <a:buNone/>
              <a:defRPr kumimoji="0" lang="zh-CN" altLang="en-US" b="0" i="0" kern="0" spc="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228600" lvl="0" indent="-228600">
              <a:spcAft>
                <a:spcPts val="0"/>
              </a:spcAft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1"/>
            </p:custDataLst>
          </p:nvPr>
        </p:nvSpPr>
        <p:spPr>
          <a:xfrm>
            <a:off x="5446078" y="2750186"/>
            <a:ext cx="4241800" cy="726439"/>
          </a:xfrm>
        </p:spPr>
        <p:txBody>
          <a:bodyPr vert="horz" wrap="square" lIns="91440" tIns="45720" rIns="91440" bIns="45720" rtlCol="0" anchor="b" anchorCtr="0">
            <a:normAutofit/>
          </a:bodyPr>
          <a:lstStyle>
            <a:lvl1pPr>
              <a:defRPr lang="zh-CN" altLang="en-US" sz="3600" b="0" kern="0" spc="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29" name="组合 28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3" name="任意多边形: 形状 32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1" name="任意多边形: 形状 30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238877" y="952508"/>
            <a:ext cx="5283242" cy="5388907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31" name="组合 30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5" name="任意多边形: 形状 34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3" name="任意多边形: 形状 3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669930" y="952508"/>
            <a:ext cx="5283242" cy="381003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6"/>
            </p:custDataLst>
          </p:nvPr>
        </p:nvSpPr>
        <p:spPr bwMode="auto">
          <a:xfrm rot="10800000" flipV="1">
            <a:off x="9410641" y="2752726"/>
            <a:ext cx="2781357" cy="1352550"/>
          </a:xfrm>
          <a:custGeom>
            <a:avLst/>
            <a:gdLst>
              <a:gd name="connsiteX0" fmla="*/ 370315 w 2781357"/>
              <a:gd name="connsiteY0" fmla="*/ 0 h 1352550"/>
              <a:gd name="connsiteX1" fmla="*/ 68479 w 2781357"/>
              <a:gd name="connsiteY1" fmla="*/ 0 h 1352550"/>
              <a:gd name="connsiteX2" fmla="*/ 0 w 2781357"/>
              <a:gd name="connsiteY2" fmla="*/ 0 h 1352550"/>
              <a:gd name="connsiteX3" fmla="*/ 0 w 2781357"/>
              <a:gd name="connsiteY3" fmla="*/ 1352550 h 1352550"/>
              <a:gd name="connsiteX4" fmla="*/ 2781357 w 2781357"/>
              <a:gd name="connsiteY4" fmla="*/ 1352550 h 1352550"/>
              <a:gd name="connsiteX5" fmla="*/ 1912150 w 2781357"/>
              <a:gd name="connsiteY5" fmla="*/ 676275 h 1352550"/>
              <a:gd name="connsiteX6" fmla="*/ 370315 w 2781357"/>
              <a:gd name="connsiteY6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1357" h="1352550">
                <a:moveTo>
                  <a:pt x="370315" y="0"/>
                </a:moveTo>
                <a:cubicBezTo>
                  <a:pt x="263144" y="0"/>
                  <a:pt x="162672" y="0"/>
                  <a:pt x="68479" y="0"/>
                </a:cubicBezTo>
                <a:lnTo>
                  <a:pt x="0" y="0"/>
                </a:lnTo>
                <a:lnTo>
                  <a:pt x="0" y="1352550"/>
                </a:lnTo>
                <a:lnTo>
                  <a:pt x="2781357" y="1352550"/>
                </a:lnTo>
                <a:cubicBezTo>
                  <a:pt x="2781357" y="1352550"/>
                  <a:pt x="2328990" y="1143000"/>
                  <a:pt x="1912150" y="676275"/>
                </a:cubicBezTo>
                <a:cubicBezTo>
                  <a:pt x="1497678" y="209550"/>
                  <a:pt x="1194522" y="104775"/>
                  <a:pt x="37031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28" name="组合 27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2" name="任意多边形: 形状 31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0" name="任意多边形: 形状 29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>
            <p:custDataLst>
              <p:tags r:id="rId2"/>
            </p:custDataLst>
          </p:nvPr>
        </p:nvGrpSpPr>
        <p:grpSpPr>
          <a:xfrm>
            <a:off x="131041" y="106151"/>
            <a:ext cx="11929918" cy="160185"/>
            <a:chOff x="131041" y="390273"/>
            <a:chExt cx="11929918" cy="160185"/>
          </a:xfrm>
        </p:grpSpPr>
        <p:grpSp>
          <p:nvGrpSpPr>
            <p:cNvPr id="22" name="组合 21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30" name="任意多边形: 形状 2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28" name="任意多边形: 形状 2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7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8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90.xml"/><Relationship Id="rId24" Type="http://schemas.openxmlformats.org/officeDocument/2006/relationships/tags" Target="../tags/tag189.xml"/><Relationship Id="rId23" Type="http://schemas.openxmlformats.org/officeDocument/2006/relationships/tags" Target="../tags/tag188.xml"/><Relationship Id="rId22" Type="http://schemas.openxmlformats.org/officeDocument/2006/relationships/tags" Target="../tags/tag187.xml"/><Relationship Id="rId21" Type="http://schemas.openxmlformats.org/officeDocument/2006/relationships/tags" Target="../tags/tag186.xml"/><Relationship Id="rId20" Type="http://schemas.openxmlformats.org/officeDocument/2006/relationships/tags" Target="../tags/tag185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tags" Target="../tags/tag2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73.xml"/><Relationship Id="rId1" Type="http://schemas.openxmlformats.org/officeDocument/2006/relationships/tags" Target="../tags/tag27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82.xml"/><Relationship Id="rId8" Type="http://schemas.openxmlformats.org/officeDocument/2006/relationships/tags" Target="../tags/tag281.xml"/><Relationship Id="rId7" Type="http://schemas.openxmlformats.org/officeDocument/2006/relationships/tags" Target="../tags/tag280.xml"/><Relationship Id="rId6" Type="http://schemas.openxmlformats.org/officeDocument/2006/relationships/tags" Target="../tags/tag279.xml"/><Relationship Id="rId5" Type="http://schemas.openxmlformats.org/officeDocument/2006/relationships/tags" Target="../tags/tag278.xml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87.xml"/><Relationship Id="rId13" Type="http://schemas.openxmlformats.org/officeDocument/2006/relationships/tags" Target="../tags/tag286.xml"/><Relationship Id="rId12" Type="http://schemas.openxmlformats.org/officeDocument/2006/relationships/tags" Target="../tags/tag285.xml"/><Relationship Id="rId11" Type="http://schemas.openxmlformats.org/officeDocument/2006/relationships/tags" Target="../tags/tag284.xml"/><Relationship Id="rId10" Type="http://schemas.openxmlformats.org/officeDocument/2006/relationships/tags" Target="../tags/tag283.xml"/><Relationship Id="rId1" Type="http://schemas.openxmlformats.org/officeDocument/2006/relationships/tags" Target="../tags/tag2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9.xml"/><Relationship Id="rId1" Type="http://schemas.openxmlformats.org/officeDocument/2006/relationships/tags" Target="../tags/tag28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98.xml"/><Relationship Id="rId8" Type="http://schemas.openxmlformats.org/officeDocument/2006/relationships/tags" Target="../tags/tag297.xml"/><Relationship Id="rId7" Type="http://schemas.openxmlformats.org/officeDocument/2006/relationships/tags" Target="../tags/tag296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6" Type="http://schemas.openxmlformats.org/officeDocument/2006/relationships/notesSlide" Target="../notesSlides/notesSlide9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03.xml"/><Relationship Id="rId13" Type="http://schemas.openxmlformats.org/officeDocument/2006/relationships/tags" Target="../tags/tag302.xml"/><Relationship Id="rId12" Type="http://schemas.openxmlformats.org/officeDocument/2006/relationships/tags" Target="../tags/tag301.xml"/><Relationship Id="rId11" Type="http://schemas.openxmlformats.org/officeDocument/2006/relationships/tags" Target="../tags/tag300.xml"/><Relationship Id="rId10" Type="http://schemas.openxmlformats.org/officeDocument/2006/relationships/tags" Target="../tags/tag299.xml"/><Relationship Id="rId1" Type="http://schemas.openxmlformats.org/officeDocument/2006/relationships/tags" Target="../tags/tag2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5.xml"/><Relationship Id="rId1" Type="http://schemas.openxmlformats.org/officeDocument/2006/relationships/tags" Target="../tags/tag304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20.xml"/><Relationship Id="rId10" Type="http://schemas.openxmlformats.org/officeDocument/2006/relationships/image" Target="../media/image1.jpeg"/><Relationship Id="rId1" Type="http://schemas.openxmlformats.org/officeDocument/2006/relationships/tags" Target="../tags/tag31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29.xml"/><Relationship Id="rId8" Type="http://schemas.openxmlformats.org/officeDocument/2006/relationships/tags" Target="../tags/tag328.xml"/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30.xml"/><Relationship Id="rId10" Type="http://schemas.openxmlformats.org/officeDocument/2006/relationships/image" Target="../media/image2.jpeg"/><Relationship Id="rId1" Type="http://schemas.openxmlformats.org/officeDocument/2006/relationships/tags" Target="../tags/tag32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40.xml"/><Relationship Id="rId10" Type="http://schemas.openxmlformats.org/officeDocument/2006/relationships/image" Target="../media/image3.jpeg"/><Relationship Id="rId1" Type="http://schemas.openxmlformats.org/officeDocument/2006/relationships/tags" Target="../tags/tag33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202.xml"/><Relationship Id="rId1" Type="http://schemas.openxmlformats.org/officeDocument/2006/relationships/tags" Target="../tags/tag19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49.xml"/><Relationship Id="rId8" Type="http://schemas.openxmlformats.org/officeDocument/2006/relationships/tags" Target="../tags/tag348.xml"/><Relationship Id="rId7" Type="http://schemas.openxmlformats.org/officeDocument/2006/relationships/tags" Target="../tags/tag347.xml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4" Type="http://schemas.openxmlformats.org/officeDocument/2006/relationships/tags" Target="../tags/tag344.xml"/><Relationship Id="rId3" Type="http://schemas.openxmlformats.org/officeDocument/2006/relationships/tags" Target="../tags/tag343.xml"/><Relationship Id="rId2" Type="http://schemas.openxmlformats.org/officeDocument/2006/relationships/tags" Target="../tags/tag342.xml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50.xml"/><Relationship Id="rId10" Type="http://schemas.openxmlformats.org/officeDocument/2006/relationships/image" Target="../media/image4.jpeg"/><Relationship Id="rId1" Type="http://schemas.openxmlformats.org/officeDocument/2006/relationships/tags" Target="../tags/tag34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59.xml"/><Relationship Id="rId8" Type="http://schemas.openxmlformats.org/officeDocument/2006/relationships/tags" Target="../tags/tag358.xml"/><Relationship Id="rId7" Type="http://schemas.openxmlformats.org/officeDocument/2006/relationships/tags" Target="../tags/tag357.xml"/><Relationship Id="rId6" Type="http://schemas.openxmlformats.org/officeDocument/2006/relationships/tags" Target="../tags/tag356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60.xml"/><Relationship Id="rId10" Type="http://schemas.openxmlformats.org/officeDocument/2006/relationships/image" Target="../media/image5.jpeg"/><Relationship Id="rId1" Type="http://schemas.openxmlformats.org/officeDocument/2006/relationships/tags" Target="../tags/tag35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69.xml"/><Relationship Id="rId8" Type="http://schemas.openxmlformats.org/officeDocument/2006/relationships/tags" Target="../tags/tag368.xml"/><Relationship Id="rId7" Type="http://schemas.openxmlformats.org/officeDocument/2006/relationships/tags" Target="../tags/tag367.xml"/><Relationship Id="rId6" Type="http://schemas.openxmlformats.org/officeDocument/2006/relationships/tags" Target="../tags/tag366.xml"/><Relationship Id="rId5" Type="http://schemas.openxmlformats.org/officeDocument/2006/relationships/tags" Target="../tags/tag365.xml"/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70.xml"/><Relationship Id="rId10" Type="http://schemas.openxmlformats.org/officeDocument/2006/relationships/image" Target="../media/image6.jpeg"/><Relationship Id="rId1" Type="http://schemas.openxmlformats.org/officeDocument/2006/relationships/tags" Target="../tags/tag361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tags" Target="../tags/tag371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tags" Target="../tags/tag376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89.xml"/><Relationship Id="rId8" Type="http://schemas.openxmlformats.org/officeDocument/2006/relationships/tags" Target="../tags/tag388.xml"/><Relationship Id="rId7" Type="http://schemas.openxmlformats.org/officeDocument/2006/relationships/tags" Target="../tags/tag387.xml"/><Relationship Id="rId6" Type="http://schemas.openxmlformats.org/officeDocument/2006/relationships/tags" Target="../tags/tag386.xml"/><Relationship Id="rId5" Type="http://schemas.openxmlformats.org/officeDocument/2006/relationships/tags" Target="../tags/tag385.xml"/><Relationship Id="rId48" Type="http://schemas.openxmlformats.org/officeDocument/2006/relationships/notesSlide" Target="../notesSlides/notesSlide19.xml"/><Relationship Id="rId47" Type="http://schemas.openxmlformats.org/officeDocument/2006/relationships/slideLayout" Target="../slideLayouts/slideLayout7.xml"/><Relationship Id="rId46" Type="http://schemas.openxmlformats.org/officeDocument/2006/relationships/tags" Target="../tags/tag413.xml"/><Relationship Id="rId45" Type="http://schemas.microsoft.com/office/2007/relationships/media" Target="../media/media6.mp3"/><Relationship Id="rId44" Type="http://schemas.openxmlformats.org/officeDocument/2006/relationships/audio" Target="../media/media6.mp3"/><Relationship Id="rId43" Type="http://schemas.microsoft.com/office/2007/relationships/media" Target="../media/media5.mp3"/><Relationship Id="rId42" Type="http://schemas.openxmlformats.org/officeDocument/2006/relationships/audio" Target="../media/media5.mp3"/><Relationship Id="rId41" Type="http://schemas.microsoft.com/office/2007/relationships/media" Target="../media/media4.mp3"/><Relationship Id="rId40" Type="http://schemas.openxmlformats.org/officeDocument/2006/relationships/audio" Target="../media/media4.mp3"/><Relationship Id="rId4" Type="http://schemas.openxmlformats.org/officeDocument/2006/relationships/tags" Target="../tags/tag384.xml"/><Relationship Id="rId39" Type="http://schemas.microsoft.com/office/2007/relationships/media" Target="../media/media3.mp3"/><Relationship Id="rId38" Type="http://schemas.openxmlformats.org/officeDocument/2006/relationships/audio" Target="../media/media3.mp3"/><Relationship Id="rId37" Type="http://schemas.microsoft.com/office/2007/relationships/media" Target="../media/media2.mp3"/><Relationship Id="rId36" Type="http://schemas.openxmlformats.org/officeDocument/2006/relationships/audio" Target="../media/media2.mp3"/><Relationship Id="rId35" Type="http://schemas.openxmlformats.org/officeDocument/2006/relationships/image" Target="../media/image7.png"/><Relationship Id="rId34" Type="http://schemas.microsoft.com/office/2007/relationships/media" Target="../media/media1.mp3"/><Relationship Id="rId33" Type="http://schemas.openxmlformats.org/officeDocument/2006/relationships/audio" Target="../media/media1.mp3"/><Relationship Id="rId32" Type="http://schemas.openxmlformats.org/officeDocument/2006/relationships/tags" Target="../tags/tag412.xml"/><Relationship Id="rId31" Type="http://schemas.openxmlformats.org/officeDocument/2006/relationships/tags" Target="../tags/tag411.xml"/><Relationship Id="rId30" Type="http://schemas.openxmlformats.org/officeDocument/2006/relationships/tags" Target="../tags/tag410.xml"/><Relationship Id="rId3" Type="http://schemas.openxmlformats.org/officeDocument/2006/relationships/tags" Target="../tags/tag383.xml"/><Relationship Id="rId29" Type="http://schemas.openxmlformats.org/officeDocument/2006/relationships/tags" Target="../tags/tag409.xml"/><Relationship Id="rId28" Type="http://schemas.openxmlformats.org/officeDocument/2006/relationships/tags" Target="../tags/tag408.xml"/><Relationship Id="rId27" Type="http://schemas.openxmlformats.org/officeDocument/2006/relationships/tags" Target="../tags/tag407.xml"/><Relationship Id="rId26" Type="http://schemas.openxmlformats.org/officeDocument/2006/relationships/tags" Target="../tags/tag406.xml"/><Relationship Id="rId25" Type="http://schemas.openxmlformats.org/officeDocument/2006/relationships/tags" Target="../tags/tag405.xml"/><Relationship Id="rId24" Type="http://schemas.openxmlformats.org/officeDocument/2006/relationships/tags" Target="../tags/tag404.xml"/><Relationship Id="rId23" Type="http://schemas.openxmlformats.org/officeDocument/2006/relationships/tags" Target="../tags/tag403.xml"/><Relationship Id="rId22" Type="http://schemas.openxmlformats.org/officeDocument/2006/relationships/tags" Target="../tags/tag402.xml"/><Relationship Id="rId21" Type="http://schemas.openxmlformats.org/officeDocument/2006/relationships/tags" Target="../tags/tag401.xml"/><Relationship Id="rId20" Type="http://schemas.openxmlformats.org/officeDocument/2006/relationships/tags" Target="../tags/tag400.xml"/><Relationship Id="rId2" Type="http://schemas.openxmlformats.org/officeDocument/2006/relationships/tags" Target="../tags/tag382.xml"/><Relationship Id="rId19" Type="http://schemas.openxmlformats.org/officeDocument/2006/relationships/tags" Target="../tags/tag399.xml"/><Relationship Id="rId18" Type="http://schemas.openxmlformats.org/officeDocument/2006/relationships/tags" Target="../tags/tag398.xml"/><Relationship Id="rId17" Type="http://schemas.openxmlformats.org/officeDocument/2006/relationships/tags" Target="../tags/tag397.xml"/><Relationship Id="rId16" Type="http://schemas.openxmlformats.org/officeDocument/2006/relationships/tags" Target="../tags/tag396.xml"/><Relationship Id="rId15" Type="http://schemas.openxmlformats.org/officeDocument/2006/relationships/tags" Target="../tags/tag395.xml"/><Relationship Id="rId14" Type="http://schemas.openxmlformats.org/officeDocument/2006/relationships/tags" Target="../tags/tag394.xml"/><Relationship Id="rId13" Type="http://schemas.openxmlformats.org/officeDocument/2006/relationships/tags" Target="../tags/tag393.xml"/><Relationship Id="rId12" Type="http://schemas.openxmlformats.org/officeDocument/2006/relationships/tags" Target="../tags/tag392.xml"/><Relationship Id="rId11" Type="http://schemas.openxmlformats.org/officeDocument/2006/relationships/tags" Target="../tags/tag391.xml"/><Relationship Id="rId10" Type="http://schemas.openxmlformats.org/officeDocument/2006/relationships/tags" Target="../tags/tag390.xml"/><Relationship Id="rId1" Type="http://schemas.openxmlformats.org/officeDocument/2006/relationships/tags" Target="../tags/tag381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416.xml"/><Relationship Id="rId2" Type="http://schemas.openxmlformats.org/officeDocument/2006/relationships/tags" Target="../tags/tag415.xml"/><Relationship Id="rId1" Type="http://schemas.openxmlformats.org/officeDocument/2006/relationships/tags" Target="../tags/tag414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21.xml"/><Relationship Id="rId13" Type="http://schemas.openxmlformats.org/officeDocument/2006/relationships/tags" Target="../tags/tag220.xml"/><Relationship Id="rId12" Type="http://schemas.openxmlformats.org/officeDocument/2006/relationships/tags" Target="../tags/tag219.xml"/><Relationship Id="rId11" Type="http://schemas.openxmlformats.org/officeDocument/2006/relationships/tags" Target="../tags/tag218.xml"/><Relationship Id="rId10" Type="http://schemas.openxmlformats.org/officeDocument/2006/relationships/tags" Target="../tags/tag217.xml"/><Relationship Id="rId1" Type="http://schemas.openxmlformats.org/officeDocument/2006/relationships/tags" Target="../tags/tag20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37.xml"/><Relationship Id="rId13" Type="http://schemas.openxmlformats.org/officeDocument/2006/relationships/tags" Target="../tags/tag236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tags" Target="../tags/tag22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tags" Target="../tags/tag23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54.xml"/><Relationship Id="rId13" Type="http://schemas.openxmlformats.org/officeDocument/2006/relationships/tags" Target="../tags/tag253.xml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tags" Target="../tags/tag2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 idx="13"/>
          </p:nvPr>
        </p:nvSpPr>
        <p:spPr>
          <a:xfrm>
            <a:off x="2995930" y="2717800"/>
            <a:ext cx="6274435" cy="1217295"/>
          </a:xfrm>
        </p:spPr>
        <p:txBody>
          <a:bodyPr>
            <a:normAutofit/>
          </a:bodyPr>
          <a:lstStyle/>
          <a:p>
            <a:r>
              <a:rPr lang="zh-CN" altLang="en-US"/>
              <a:t>复试内容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5"/>
          </p:nvPr>
        </p:nvSpPr>
        <p:spPr>
          <a:xfrm>
            <a:off x="5440045" y="4358005"/>
            <a:ext cx="1944370" cy="408940"/>
          </a:xfrm>
        </p:spPr>
        <p:txBody>
          <a:bodyPr/>
          <a:lstStyle/>
          <a:p>
            <a:r>
              <a:rPr lang="en-US" altLang="zh-CN" dirty="0" smtClean="0"/>
              <a:t>     2021</a:t>
            </a:r>
            <a:r>
              <a:rPr dirty="0" smtClean="0"/>
              <a:t>年</a:t>
            </a:r>
            <a:r>
              <a:rPr lang="en-US" dirty="0" smtClean="0"/>
              <a:t>1</a:t>
            </a:r>
            <a:r>
              <a:rPr dirty="0" smtClean="0"/>
              <a:t>月</a:t>
            </a:r>
            <a:endParaRPr dirty="0"/>
          </a:p>
        </p:txBody>
      </p:sp>
      <p:sp>
        <p:nvSpPr>
          <p:cNvPr id="3" name="副标题 2"/>
          <p:cNvSpPr>
            <a:spLocks noGrp="1"/>
          </p:cNvSpPr>
          <p:nvPr>
            <p:ph type="subTitle" sz="quarter" idx="16"/>
            <p:custDataLst>
              <p:tags r:id="rId1"/>
            </p:custDataLst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2021</a:t>
            </a:r>
            <a:r>
              <a:rPr dirty="0" smtClean="0"/>
              <a:t>年</a:t>
            </a:r>
            <a:r>
              <a:rPr lang="zh-CN" altLang="en-US" dirty="0"/>
              <a:t>上海戏剧学院 表演（戏剧影视）专业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866775" y="1332224"/>
            <a:ext cx="10399395" cy="492252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723265" y="1200785"/>
            <a:ext cx="10457180" cy="495109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4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341935" y="2081262"/>
            <a:ext cx="9219839" cy="3190139"/>
          </a:xfrm>
          <a:prstGeom prst="rect">
            <a:avLst/>
          </a:prstGeom>
          <a:noFill/>
        </p:spPr>
        <p:txBody>
          <a:bodyPr wrap="square" lIns="91440" tIns="0" rIns="91440" bIns="4572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tx1"/>
                </a:solidFill>
                <a:uFillTx/>
                <a:latin typeface="+mn-ea"/>
              </a:rPr>
              <a:t> </a:t>
            </a:r>
            <a:r>
              <a:rPr lang="zh-CN" altLang="en-US" sz="1400" dirty="0">
                <a:solidFill>
                  <a:schemeClr val="tx1"/>
                </a:solidFill>
                <a:uFillTx/>
              </a:rPr>
              <a:t>     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+mn-ea"/>
              </a:rPr>
              <a:t>有一次，齐景公问晏子</a:t>
            </a:r>
            <a:r>
              <a:rPr lang="en-US" sz="1400" dirty="0">
                <a:solidFill>
                  <a:schemeClr val="tx1"/>
                </a:solidFill>
                <a:uFillTx/>
                <a:latin typeface="+mn-ea"/>
              </a:rPr>
              <a:t>“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+mn-ea"/>
              </a:rPr>
              <a:t>依你看，治理一个国家，首先要除掉的最大祸患是什么？</a:t>
            </a:r>
            <a:r>
              <a:rPr lang="en-US" sz="1400" dirty="0">
                <a:solidFill>
                  <a:schemeClr val="tx1"/>
                </a:solidFill>
                <a:uFillTx/>
                <a:latin typeface="+mn-ea"/>
              </a:rPr>
              <a:t>”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+mn-ea"/>
              </a:rPr>
              <a:t>晏子沉思片刻后，回答</a:t>
            </a:r>
            <a:r>
              <a:rPr lang="zh-CN" altLang="en-US" sz="1400" dirty="0" smtClean="0">
                <a:solidFill>
                  <a:schemeClr val="tx1"/>
                </a:solidFill>
                <a:uFillTx/>
                <a:latin typeface="+mn-ea"/>
              </a:rPr>
              <a:t>说：</a:t>
            </a:r>
            <a:r>
              <a:rPr lang="en-US" sz="1400" dirty="0" smtClean="0">
                <a:solidFill>
                  <a:schemeClr val="tx1"/>
                </a:solidFill>
                <a:uFillTx/>
                <a:latin typeface="+mn-ea"/>
              </a:rPr>
              <a:t>“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+mn-ea"/>
              </a:rPr>
              <a:t>我想，应该是土地庙里的老鼠。</a:t>
            </a:r>
            <a:r>
              <a:rPr lang="en-US" sz="1400" dirty="0">
                <a:solidFill>
                  <a:schemeClr val="tx1"/>
                </a:solidFill>
                <a:uFillTx/>
                <a:latin typeface="+mn-ea"/>
              </a:rPr>
              <a:t>”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+mn-ea"/>
              </a:rPr>
              <a:t>齐景公不解地问：</a:t>
            </a:r>
            <a:r>
              <a:rPr lang="en-US" sz="1400" dirty="0">
                <a:solidFill>
                  <a:schemeClr val="tx1"/>
                </a:solidFill>
                <a:uFillTx/>
                <a:latin typeface="+mn-ea"/>
              </a:rPr>
              <a:t>“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+mn-ea"/>
              </a:rPr>
              <a:t>此话怎讲？</a:t>
            </a:r>
            <a:r>
              <a:rPr lang="en-US" sz="1400" dirty="0" smtClean="0">
                <a:solidFill>
                  <a:schemeClr val="tx1"/>
                </a:solidFill>
                <a:uFillTx/>
                <a:latin typeface="+mn-ea"/>
              </a:rPr>
              <a:t>”</a:t>
            </a:r>
            <a:endParaRPr lang="en-US" sz="1400" dirty="0" smtClean="0">
              <a:solidFill>
                <a:schemeClr val="tx1"/>
              </a:solidFill>
              <a:uFillTx/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/>
                </a:solidFill>
                <a:uFillTx/>
                <a:latin typeface="+mn-ea"/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  <a:uFillTx/>
                <a:latin typeface="+mn-ea"/>
              </a:rPr>
              <a:t>     </a:t>
            </a:r>
            <a:r>
              <a:rPr lang="zh-CN" altLang="en-US" sz="1400" dirty="0" smtClean="0">
                <a:solidFill>
                  <a:schemeClr val="tx1"/>
                </a:solidFill>
                <a:uFillTx/>
                <a:latin typeface="+mn-ea"/>
              </a:rPr>
              <a:t>于是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+mn-ea"/>
              </a:rPr>
              <a:t>，晏子就不紧不慢地仔细道来</a:t>
            </a:r>
            <a:r>
              <a:rPr lang="en-US" sz="1400" dirty="0">
                <a:solidFill>
                  <a:schemeClr val="tx1"/>
                </a:solidFill>
                <a:uFillTx/>
                <a:latin typeface="+mn-ea"/>
              </a:rPr>
              <a:t>——</a:t>
            </a:r>
            <a:endParaRPr lang="zh-CN" altLang="en-US" sz="1400" dirty="0">
              <a:solidFill>
                <a:schemeClr val="tx1"/>
              </a:solidFill>
              <a:uFillTx/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uFillTx/>
                <a:latin typeface="+mn-ea"/>
              </a:rPr>
              <a:t>      </a:t>
            </a:r>
            <a:r>
              <a:rPr lang="zh-CN" altLang="en-US" sz="1400" dirty="0" smtClean="0">
                <a:solidFill>
                  <a:schemeClr val="tx1"/>
                </a:solidFill>
                <a:uFillTx/>
                <a:latin typeface="+mn-ea"/>
              </a:rPr>
              <a:t>土地庙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+mn-ea"/>
              </a:rPr>
              <a:t>是人们用来供奉土地神的场所。为了祈求神灵保佑人间四季平安，五谷丰登，人们在修建土地庙时十分虔诚和卖力，他们首先在四周用许多木条编成一座围墙，并且盖上屋顶，然后抹上黄泥，使其牢固保暖，不怕风吹雨打。谁知早已被人们追打</a:t>
            </a:r>
            <a:r>
              <a:rPr lang="zh-CN" altLang="en-US" sz="1400" dirty="0" smtClean="0">
                <a:solidFill>
                  <a:schemeClr val="tx1"/>
                </a:solidFill>
                <a:uFillTx/>
                <a:latin typeface="+mn-ea"/>
              </a:rPr>
              <a:t>得无处</a:t>
            </a:r>
            <a:r>
              <a:rPr lang="zh-CN" altLang="en-US" sz="1400" dirty="0">
                <a:solidFill>
                  <a:schemeClr val="tx1"/>
                </a:solidFill>
                <a:uFillTx/>
                <a:latin typeface="+mn-ea"/>
              </a:rPr>
              <a:t>藏身的老鼠发现了这一处所之后，竟成群结伙地搬进了土地庙来安营扎寨。它们在庙内打洞做窝，繁衍后代，还要偷吃人们用来祭祀土地神的各种供品，直闹得四邻八舍不得安宁。</a:t>
            </a:r>
            <a:r>
              <a:rPr lang="zh-CN" altLang="en-US" sz="1400" dirty="0">
                <a:latin typeface="+mn-ea"/>
                <a:sym typeface="+mn-ea"/>
              </a:rPr>
              <a:t>（接下一页）</a:t>
            </a:r>
            <a:endParaRPr lang="zh-CN" altLang="en-US" sz="1400" dirty="0">
              <a:solidFill>
                <a:schemeClr val="tx1"/>
              </a:solidFill>
              <a:uFillTx/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      </a:t>
            </a:r>
            <a:endParaRPr lang="zh-CN" altLang="en-US" sz="1400" dirty="0">
              <a:latin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2087058" y="1137818"/>
            <a:ext cx="4110949" cy="482722"/>
          </a:xfrm>
          <a:prstGeom prst="rect">
            <a:avLst/>
          </a:prstGeom>
          <a:noFill/>
        </p:spPr>
        <p:txBody>
          <a:bodyPr wrap="square" lIns="91440" tIns="45720" rIns="91440" bIns="0" rtlCol="0" anchor="b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000" b="1" dirty="0" smtClean="0"/>
              <a:t>  治国的祸患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11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1482326" y="932144"/>
            <a:ext cx="585470" cy="54497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1521292" y="90887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altLang="zh-CN" sz="3200" b="1" spc="150" dirty="0" smtClean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   Part </a:t>
            </a:r>
            <a:r>
              <a:rPr lang="en-US"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79120" y="1239520"/>
            <a:ext cx="11064240" cy="5085081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3200" y="1743791"/>
            <a:ext cx="9276080" cy="3903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kern="1500" spc="100" dirty="0" smtClean="0">
                <a:latin typeface="+mn-ea"/>
              </a:rPr>
              <a:t>       人们</a:t>
            </a:r>
            <a:r>
              <a:rPr lang="zh-CN" altLang="en-US" sz="1400" kern="1500" spc="100" dirty="0">
                <a:latin typeface="+mn-ea"/>
              </a:rPr>
              <a:t>恨透了这帮害人的老鼠，总想除掉它们，但又苦于找不到一种恰当的方法。用烟火去熏老鼠洞吧，人们害怕会因此引燃了四面筑墙的木条，这将使土地庙化成一片灰烬。用水去淹灌老鼠洞吧，又怕浸脱了涂在墙上的黄泥巴，从而使庙墙坍塌。由于顾虑太多，左右为难，所以土地庙里的老鼠不仅没能消灭，反而越来越多，越来越猖狂。</a:t>
            </a:r>
            <a:endParaRPr lang="zh-CN" altLang="en-US" sz="1400" kern="1500" spc="100" dirty="0">
              <a:latin typeface="+mn-ea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spc="150" dirty="0" smtClean="0"/>
              <a:t>      说</a:t>
            </a:r>
            <a:r>
              <a:rPr lang="zh-CN" altLang="en-US" sz="1400" spc="150" dirty="0"/>
              <a:t>到这里，晏子打量了一下齐景公的脸色，只见他正在洗耳恭听，若有所思。于是，晏子乘机将话锋一转，直言道：“其实，一个国家也会有这样害人的老鼠，他们就是那些国君所亲信的小人！这些小人对国君刻意逢迎，报喜不报忧，其目的就是为了寻求庇护；而他们对待臣民百姓的态度，则是欺压盘剥，无恶不作，仗势横行，不可一世。老百姓对这帮害人虫敢怒而不敢言，因为在他们的背后有国君这顶保护伞啊！所以，我认为，要想治理好一个国家，首先就要国君下决心，亲手除掉</a:t>
            </a:r>
            <a:r>
              <a:rPr lang="zh-CN" altLang="en-US" sz="1400" spc="150" dirty="0" smtClean="0"/>
              <a:t>这些</a:t>
            </a:r>
            <a:r>
              <a:rPr lang="en-US" altLang="zh-CN" sz="1400" spc="150" dirty="0" smtClean="0"/>
              <a:t>'</a:t>
            </a:r>
            <a:r>
              <a:rPr lang="zh-CN" altLang="en-US" sz="1400" spc="150" dirty="0" smtClean="0"/>
              <a:t>土地庙</a:t>
            </a:r>
            <a:r>
              <a:rPr lang="zh-CN" altLang="en-US" sz="1400" spc="150" dirty="0"/>
              <a:t>里的</a:t>
            </a:r>
            <a:r>
              <a:rPr lang="zh-CN" altLang="en-US" sz="1400" spc="150" dirty="0" smtClean="0"/>
              <a:t>老鼠</a:t>
            </a:r>
            <a:r>
              <a:rPr lang="en-US" altLang="zh-CN" sz="1400" spc="150" dirty="0"/>
              <a:t>'</a:t>
            </a:r>
            <a:r>
              <a:rPr lang="zh-CN" altLang="en-US" sz="1400" spc="150" dirty="0" smtClean="0"/>
              <a:t>！</a:t>
            </a:r>
            <a:r>
              <a:rPr lang="zh-CN" altLang="en-US" sz="1400" spc="150" dirty="0"/>
              <a:t>”</a:t>
            </a:r>
            <a:endParaRPr lang="zh-CN" altLang="en-US" sz="1400" spc="150" dirty="0"/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spc="150" dirty="0"/>
              <a:t>      晏子所讲的这个寓言说明，有些地方的坏人坏事如果得不到有效的打击和遏制，就需要仔细查一查他们背后是不是有什么庇护者。</a:t>
            </a:r>
            <a:endParaRPr lang="zh-CN" altLang="en-US" sz="1400" spc="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866775" y="1491615"/>
            <a:ext cx="10399395" cy="492252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723265" y="1188721"/>
            <a:ext cx="10457180" cy="5135880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1415683" y="962624"/>
            <a:ext cx="657467" cy="611992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481287" y="105365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05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925498" y="1889760"/>
            <a:ext cx="9698990" cy="3336581"/>
          </a:xfrm>
          <a:prstGeom prst="rect">
            <a:avLst/>
          </a:prstGeom>
          <a:noFill/>
        </p:spPr>
        <p:txBody>
          <a:bodyPr wrap="square" lIns="91440" tIns="0" rIns="91440" bIns="4572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>
              <a:lnSpc>
                <a:spcPct val="200000"/>
              </a:lnSpc>
            </a:pPr>
            <a:r>
              <a:rPr lang="zh-CN" altLang="en-US" sz="1400" dirty="0" smtClean="0"/>
              <a:t>     草地</a:t>
            </a:r>
            <a:r>
              <a:rPr lang="zh-CN" altLang="en-US" sz="1400" dirty="0"/>
              <a:t>上爬着一只小家伙，看上去像只大田鼠，只是两条后腿特别长，一条尾巴特别粗壮。它就是大袋鼠的儿子。可惜它太小了，不像它妈妈那样善跳会奔跑。</a:t>
            </a:r>
            <a:endParaRPr lang="zh-CN" altLang="en-US" sz="1400" dirty="0"/>
          </a:p>
          <a:p>
            <a:pPr>
              <a:lnSpc>
                <a:spcPct val="200000"/>
              </a:lnSpc>
            </a:pPr>
            <a:r>
              <a:rPr lang="zh-CN" altLang="en-US" sz="1400" dirty="0" smtClean="0"/>
              <a:t>      小</a:t>
            </a:r>
            <a:r>
              <a:rPr lang="zh-CN" altLang="en-US" sz="1400" dirty="0"/>
              <a:t>袋鼠艰难地在草地上爬动，看见一只小羚羊在附近啃草，它便竖起身子，高傲地对小羚羊说：“你知道</a:t>
            </a:r>
            <a:r>
              <a:rPr lang="zh-CN" altLang="en-US" sz="1400" dirty="0" smtClean="0"/>
              <a:t>我住在</a:t>
            </a:r>
            <a:r>
              <a:rPr lang="zh-CN" altLang="en-US" sz="1400" dirty="0"/>
              <a:t>什么地方吗？说出来你准会羡慕死了，我住在妈妈的肚子</a:t>
            </a:r>
            <a:r>
              <a:rPr lang="zh-CN" altLang="en-US" sz="1400" dirty="0" smtClean="0"/>
              <a:t>里！</a:t>
            </a:r>
            <a:r>
              <a:rPr lang="zh-CN" altLang="en-US" sz="1400" dirty="0"/>
              <a:t>妈妈的肚子有个袋子是专门装我的，里面又温暖又舒适，比什么丝绵被呀，鸭绒袋呀，还要高级得</a:t>
            </a:r>
            <a:r>
              <a:rPr lang="zh-CN" altLang="en-US" sz="1400" dirty="0" smtClean="0"/>
              <a:t>多。躺</a:t>
            </a:r>
            <a:r>
              <a:rPr lang="zh-CN" altLang="en-US" sz="1400" dirty="0"/>
              <a:t>在妈妈的</a:t>
            </a:r>
            <a:r>
              <a:rPr lang="zh-CN" altLang="en-US" sz="1400" dirty="0" smtClean="0"/>
              <a:t>袋子里</a:t>
            </a:r>
            <a:r>
              <a:rPr lang="zh-CN" altLang="en-US" sz="1400" dirty="0"/>
              <a:t>，妈妈一蹦一跳，跑得飞快，我就比坐小轿车还</a:t>
            </a:r>
            <a:r>
              <a:rPr lang="zh-CN" altLang="en-US" sz="1400" dirty="0" smtClean="0"/>
              <a:t>痛快！有了</a:t>
            </a:r>
            <a:r>
              <a:rPr lang="zh-CN" altLang="en-US" sz="1400" dirty="0"/>
              <a:t>好吃的东西，我还躲在妈妈的袋子里吃呢</a:t>
            </a:r>
            <a:r>
              <a:rPr lang="en-US" altLang="zh-CN" sz="1400" dirty="0"/>
              <a:t>……</a:t>
            </a:r>
            <a:r>
              <a:rPr lang="zh-CN" altLang="en-US" sz="1400" dirty="0"/>
              <a:t>小羚羊，你瞧我妈妈多爱我啊！你能享受到这一切吗？</a:t>
            </a:r>
            <a:r>
              <a:rPr lang="zh-CN" altLang="en-US" sz="1400" dirty="0" smtClean="0"/>
              <a:t>”</a:t>
            </a:r>
            <a:r>
              <a:rPr lang="zh-CN" altLang="en-US" sz="1400" dirty="0">
                <a:latin typeface="+mn-ea"/>
                <a:sym typeface="+mn-ea"/>
              </a:rPr>
              <a:t>（接下一页）</a:t>
            </a:r>
            <a:endParaRPr lang="en-US" altLang="zh-CN" sz="1400" dirty="0" smtClean="0"/>
          </a:p>
          <a:p>
            <a:pPr>
              <a:lnSpc>
                <a:spcPct val="200000"/>
              </a:lnSpc>
            </a:pPr>
            <a:r>
              <a:rPr lang="zh-CN" altLang="en-US" sz="1400" dirty="0"/>
              <a:t> </a:t>
            </a:r>
            <a:r>
              <a:rPr lang="zh-CN" altLang="en-US" sz="1400" dirty="0" smtClean="0"/>
              <a:t>   </a:t>
            </a:r>
            <a:endParaRPr lang="zh-CN" altLang="en-US" sz="1400" dirty="0"/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2077533" y="1076858"/>
            <a:ext cx="4110949" cy="482722"/>
          </a:xfrm>
          <a:prstGeom prst="rect">
            <a:avLst/>
          </a:prstGeom>
          <a:noFill/>
        </p:spPr>
        <p:txBody>
          <a:bodyPr wrap="square" lIns="91440" tIns="45720" rIns="91440" bIns="0" rtlCol="0" anchor="b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sym typeface="Arial" panose="020B0604020202020204" pitchFamily="34" charset="0"/>
              </a:rPr>
              <a:t>   小袋鼠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13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altLang="zh-CN" sz="3200" b="1" spc="150" dirty="0" smtClean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   Part </a:t>
            </a:r>
            <a:r>
              <a:rPr lang="en-US"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79120" y="1239520"/>
            <a:ext cx="11064240" cy="5085081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736" y="2012345"/>
            <a:ext cx="98486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dirty="0" smtClean="0"/>
              <a:t>     “我</a:t>
            </a:r>
            <a:r>
              <a:rPr lang="zh-CN" altLang="en-US" sz="1400" dirty="0"/>
              <a:t>妈妈也很爱我，可它不是这么个爱</a:t>
            </a:r>
            <a:r>
              <a:rPr lang="zh-CN" altLang="en-US" sz="1400" dirty="0" smtClean="0"/>
              <a:t>法。”</a:t>
            </a:r>
            <a:r>
              <a:rPr lang="zh-CN" altLang="en-US" sz="1400" dirty="0"/>
              <a:t>小羚羊回答道，“它带我们练跑，领我们寻草吃，晚上让我们自个儿睡觉，我认为这样挺好，如今我身子骨儿很结实</a:t>
            </a:r>
            <a:r>
              <a:rPr lang="en-US" altLang="zh-CN" sz="1400" dirty="0"/>
              <a:t>……</a:t>
            </a:r>
            <a:r>
              <a:rPr lang="zh-CN" altLang="en-US" sz="1400" dirty="0"/>
              <a:t>哟，</a:t>
            </a:r>
            <a:r>
              <a:rPr lang="zh-CN" altLang="en-US" sz="1400" dirty="0" smtClean="0"/>
              <a:t>不好！”</a:t>
            </a:r>
            <a:r>
              <a:rPr lang="zh-CN" altLang="en-US" sz="1400" dirty="0"/>
              <a:t>小羚羊忽然猛扇耳朵，警觉地</a:t>
            </a:r>
            <a:r>
              <a:rPr lang="zh-CN" altLang="en-US" sz="1400" dirty="0" smtClean="0"/>
              <a:t>说，“</a:t>
            </a:r>
            <a:r>
              <a:rPr lang="zh-CN" altLang="en-US" sz="1400" dirty="0"/>
              <a:t>我听见远处有狮子吼叫，我们赶快跑吧。”</a:t>
            </a:r>
            <a:endParaRPr lang="zh-CN" altLang="en-US" sz="1400" dirty="0"/>
          </a:p>
          <a:p>
            <a:pPr>
              <a:lnSpc>
                <a:spcPct val="200000"/>
              </a:lnSpc>
            </a:pPr>
            <a:r>
              <a:rPr lang="zh-CN" altLang="en-US" sz="1400" dirty="0" smtClean="0"/>
              <a:t>        小</a:t>
            </a:r>
            <a:r>
              <a:rPr lang="zh-CN" altLang="en-US" sz="1400" dirty="0"/>
              <a:t>袋鼠慌了，它急得哭道：“我要等妈妈</a:t>
            </a:r>
            <a:r>
              <a:rPr lang="zh-CN" altLang="en-US" sz="1400" dirty="0" smtClean="0"/>
              <a:t>来用</a:t>
            </a:r>
            <a:r>
              <a:rPr lang="zh-CN" altLang="en-US" sz="1400" dirty="0"/>
              <a:t>袋子装我。”</a:t>
            </a:r>
            <a:endParaRPr lang="zh-CN" altLang="en-US" sz="1400" dirty="0"/>
          </a:p>
          <a:p>
            <a:pPr>
              <a:lnSpc>
                <a:spcPct val="200000"/>
              </a:lnSpc>
            </a:pPr>
            <a:r>
              <a:rPr lang="zh-CN" altLang="en-US" sz="1400" dirty="0" smtClean="0"/>
              <a:t>        小</a:t>
            </a:r>
            <a:r>
              <a:rPr lang="zh-CN" altLang="en-US" sz="1400" dirty="0"/>
              <a:t>羚羊伏下身子喊：“狮子的脚步声越来越近</a:t>
            </a:r>
            <a:r>
              <a:rPr lang="zh-CN" altLang="en-US" sz="1400" dirty="0" smtClean="0"/>
              <a:t>了。快！我</a:t>
            </a:r>
            <a:r>
              <a:rPr lang="zh-CN" altLang="en-US" sz="1400" dirty="0"/>
              <a:t>驮着你逃开。”</a:t>
            </a:r>
            <a:endParaRPr lang="zh-CN" altLang="en-US" sz="1400" dirty="0"/>
          </a:p>
          <a:p>
            <a:pPr>
              <a:lnSpc>
                <a:spcPct val="200000"/>
              </a:lnSpc>
            </a:pPr>
            <a:r>
              <a:rPr lang="zh-CN" altLang="en-US" sz="1400" dirty="0" smtClean="0"/>
              <a:t>      “</a:t>
            </a:r>
            <a:r>
              <a:rPr lang="zh-CN" altLang="en-US" sz="1400" dirty="0"/>
              <a:t>不行，那会摔死我的！”小袋鼠死也不干，边在地上打滚边叫，“我要妈妈，我要妈妈的袋子</a:t>
            </a:r>
            <a:r>
              <a:rPr lang="en-US" altLang="zh-CN" sz="1400" dirty="0"/>
              <a:t>……”</a:t>
            </a:r>
            <a:endParaRPr lang="en-US" altLang="zh-CN" sz="1400" dirty="0"/>
          </a:p>
          <a:p>
            <a:pPr>
              <a:lnSpc>
                <a:spcPct val="200000"/>
              </a:lnSpc>
            </a:pPr>
            <a:r>
              <a:rPr lang="zh-CN" altLang="en-US" sz="1400" dirty="0" smtClean="0"/>
              <a:t>        小</a:t>
            </a:r>
            <a:r>
              <a:rPr lang="zh-CN" altLang="en-US" sz="1400" dirty="0"/>
              <a:t>羚羊不能再等待，它一溜烟地跑开了。被妈妈</a:t>
            </a:r>
            <a:r>
              <a:rPr lang="zh-CN" altLang="en-US" sz="1400" dirty="0" smtClean="0"/>
              <a:t>娇惯的</a:t>
            </a:r>
            <a:r>
              <a:rPr lang="zh-CN" altLang="en-US" sz="1400" dirty="0"/>
              <a:t>小袋鼠，仍然在原地撒野、嚎叫。闻声奔来的狮子自然毫不客气，它一口就把这个被宠坏了的小家伙叼走了！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866775" y="1365780"/>
            <a:ext cx="10399395" cy="492252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743585" y="1221105"/>
            <a:ext cx="10457180" cy="495109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4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182061" y="1957606"/>
            <a:ext cx="9580228" cy="3604295"/>
          </a:xfrm>
          <a:prstGeom prst="rect">
            <a:avLst/>
          </a:prstGeom>
          <a:noFill/>
        </p:spPr>
        <p:txBody>
          <a:bodyPr wrap="square" lIns="91440" tIns="0" rIns="91440" bIns="4572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/>
              <a:t> </a:t>
            </a:r>
            <a:r>
              <a:rPr lang="zh-CN" altLang="en-US" sz="1400" dirty="0" smtClean="0"/>
              <a:t>     </a:t>
            </a:r>
            <a:r>
              <a:rPr lang="zh-CN" altLang="en-US" sz="1400" dirty="0" smtClean="0">
                <a:latin typeface="+mn-ea"/>
              </a:rPr>
              <a:t>人世间还有什么爱能比母爱更伟大呢？</a:t>
            </a:r>
            <a:endParaRPr lang="zh-CN" altLang="en-US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+mn-ea"/>
              </a:rPr>
              <a:t>      卡尔的母亲是个瘸子，走路一拐一拐的。卡尔很小的时候，总是母亲送他去上学，接他放学。可是后来，卡尔说什么也不愿意让母亲出现在学校了。“你以后不要到学校来了！你知道吗，别人看我们的表情和眼神总是怪怪的！”卡尔不耐烦地对母亲说。母亲没有说话，但是从此以后就真的没有再在学校出现过。</a:t>
            </a:r>
            <a:endParaRPr lang="zh-CN" altLang="en-US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+mn-ea"/>
              </a:rPr>
              <a:t>      一天，卡尔趁妈妈不在，问爸爸：“爸爸，你年轻时那么英俊，而且还是橄榄球队的队长，我想，一定有很多姑娘追求你吧！你为什么会选择跛腿的妈妈呢？要是你和别人结婚了多好啊！那我的妈妈就不是跛子了</a:t>
            </a:r>
            <a:r>
              <a:rPr lang="en-US" sz="1400" dirty="0" smtClean="0">
                <a:latin typeface="+mn-ea"/>
              </a:rPr>
              <a:t>……</a:t>
            </a:r>
            <a:r>
              <a:rPr lang="zh-CN" altLang="en-US" sz="1400" dirty="0" smtClean="0">
                <a:latin typeface="+mn-ea"/>
              </a:rPr>
              <a:t>”</a:t>
            </a:r>
            <a:endParaRPr lang="zh-CN" altLang="en-US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+mn-ea"/>
              </a:rPr>
              <a:t>     “你是在嫌弃你妈妈吗？卡尔！”父亲非常严肃地问。</a:t>
            </a:r>
            <a:endParaRPr lang="zh-CN" altLang="en-US" sz="14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+mn-ea"/>
              </a:rPr>
              <a:t>     “她让我觉得在同学面前抬不起头！”卡尔毫不掩饰地说，“别人的妈妈走起路来都很漂亮，可是我</a:t>
            </a:r>
            <a:r>
              <a:rPr lang="en-US" sz="1400" dirty="0" smtClean="0">
                <a:latin typeface="+mn-ea"/>
              </a:rPr>
              <a:t>……</a:t>
            </a:r>
            <a:r>
              <a:rPr lang="zh-CN" altLang="en-US" sz="1400" dirty="0" smtClean="0">
                <a:latin typeface="+mn-ea"/>
              </a:rPr>
              <a:t>”</a:t>
            </a:r>
            <a:r>
              <a:rPr lang="zh-CN" altLang="en-US" sz="1400" dirty="0">
                <a:latin typeface="+mn-ea"/>
                <a:sym typeface="+mn-ea"/>
              </a:rPr>
              <a:t>（接下一页）</a:t>
            </a:r>
            <a:endParaRPr lang="zh-CN" altLang="en-US" sz="1400" dirty="0" smtClean="0">
              <a:latin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2056578" y="1219098"/>
            <a:ext cx="4110949" cy="482722"/>
          </a:xfrm>
          <a:prstGeom prst="rect">
            <a:avLst/>
          </a:prstGeom>
          <a:noFill/>
        </p:spPr>
        <p:txBody>
          <a:bodyPr wrap="square" lIns="91440" tIns="45720" rIns="91440" bIns="0" rtlCol="0" anchor="b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2000" b="1" dirty="0" smtClean="0"/>
              <a:t>  </a:t>
            </a:r>
            <a:r>
              <a:rPr lang="zh-CN" altLang="en-US" sz="2000" b="1" dirty="0" smtClean="0"/>
              <a:t>瘸子母亲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11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</a:t>
            </a:r>
            <a:r>
              <a:rPr lang="zh-CN" altLang="en-US" sz="3200" b="1" spc="15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1451846" y="982944"/>
            <a:ext cx="585470" cy="54497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1511132" y="103079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altLang="zh-CN" sz="3200" b="1" spc="150" dirty="0" smtClean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  Part 01 </a:t>
            </a:r>
            <a:r>
              <a:rPr lang="zh-CN" altLang="en-US" sz="3200" b="1" spc="150" dirty="0" smtClean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79120" y="1239520"/>
            <a:ext cx="11064240" cy="5085081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6403" y="1945687"/>
            <a:ext cx="9848675" cy="3384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spc="100" dirty="0" smtClean="0"/>
              <a:t>     </a:t>
            </a:r>
            <a:r>
              <a:rPr lang="zh-CN" altLang="en-US" sz="1400" spc="100" dirty="0">
                <a:sym typeface="+mn-ea"/>
              </a:rPr>
              <a:t>“</a:t>
            </a:r>
            <a:r>
              <a:rPr lang="zh-CN" altLang="en-US" sz="1400" spc="100" dirty="0" smtClean="0"/>
              <a:t>可是</a:t>
            </a:r>
            <a:r>
              <a:rPr lang="zh-CN" altLang="en-US" sz="1400" spc="100" dirty="0"/>
              <a:t>，要是我娶的是别人，你就不会来到这世上</a:t>
            </a:r>
            <a:r>
              <a:rPr lang="zh-CN" altLang="en-US" sz="1400" spc="100" dirty="0" smtClean="0"/>
              <a:t>！”还</a:t>
            </a:r>
            <a:r>
              <a:rPr lang="zh-CN" altLang="en-US" sz="1400" spc="100" dirty="0"/>
              <a:t>没等卡尔把话说完，父亲就已经很生气了。卡尔脸上鄙夷和沮丧的神情显然伤了父亲的心，父亲的脸抽搐起来</a:t>
            </a:r>
            <a:r>
              <a:rPr lang="zh-CN" altLang="en-US" sz="1400" spc="100" dirty="0" smtClean="0"/>
              <a:t>，“你</a:t>
            </a:r>
            <a:r>
              <a:rPr lang="zh-CN" altLang="en-US" sz="1400" spc="100" dirty="0"/>
              <a:t>知道吗？没有你妈妈就不会有你！你要永远记住</a:t>
            </a:r>
            <a:r>
              <a:rPr lang="en-US" altLang="zh-CN" sz="1400" spc="100" dirty="0"/>
              <a:t>,</a:t>
            </a:r>
            <a:r>
              <a:rPr lang="zh-CN" altLang="en-US" sz="1400" spc="100" dirty="0"/>
              <a:t>不许这样说你妈妈，你会伤害她的！你妈妈给了你两次生命！”父亲的眼睛里闪烁着泪花，继续说：“在你还是一个调皮的小男孩的时候，你在马路上横冲直撞，一辆大卡车冲了过来，这个时候，是你妈妈不顾一切地冲了上去，救了你的命，可是她的腿却被碾得血肉模糊</a:t>
            </a:r>
            <a:r>
              <a:rPr lang="en-US" altLang="zh-CN" sz="1400" spc="100" dirty="0"/>
              <a:t>……</a:t>
            </a:r>
            <a:r>
              <a:rPr lang="zh-CN" altLang="en-US" sz="1400" spc="100" dirty="0"/>
              <a:t>”</a:t>
            </a:r>
            <a:endParaRPr lang="zh-CN" altLang="en-US" sz="1400" spc="100" dirty="0"/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spc="100" dirty="0"/>
              <a:t>     “怎么</a:t>
            </a:r>
            <a:r>
              <a:rPr lang="zh-CN" altLang="en-US" sz="1400" spc="100" dirty="0" smtClean="0"/>
              <a:t>会</a:t>
            </a:r>
            <a:r>
              <a:rPr lang="zh-CN" altLang="en-US" sz="1400" spc="100" dirty="0"/>
              <a:t>是</a:t>
            </a:r>
            <a:r>
              <a:rPr lang="zh-CN" altLang="en-US" sz="1400" spc="100" dirty="0" smtClean="0"/>
              <a:t>这样？</a:t>
            </a:r>
            <a:r>
              <a:rPr lang="zh-CN" altLang="en-US" sz="1400" spc="100" dirty="0"/>
              <a:t>”卡尔呆住了。</a:t>
            </a:r>
            <a:endParaRPr lang="zh-CN" altLang="en-US" sz="1400" spc="100" dirty="0"/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spc="100" dirty="0"/>
              <a:t>     “是的，事情就是这样的！你妈妈总不让我告诉你，怕你受伤害，可是你却这样嫌弃你的亲生母亲！孩子，你不应该啊！”父亲吐出一口气，“我从来没有后悔和你妈妈在一起，她是我见过的最勇敢、最坚强的女性。”</a:t>
            </a:r>
            <a:endParaRPr lang="zh-CN" altLang="en-US" sz="1400" spc="100" dirty="0"/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altLang="zh-CN" sz="1400" dirty="0"/>
              <a:t> </a:t>
            </a:r>
            <a:endParaRPr lang="zh-CN" altLang="en-US" sz="1400" spc="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6998" y="2750185"/>
            <a:ext cx="2560955" cy="135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800" b="0" i="0" kern="0" spc="20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02</a:t>
            </a:r>
            <a:endParaRPr kumimoji="0" lang="en-US" altLang="zh-CN" sz="4800" b="0" i="0" kern="0" spc="20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350453" y="2750820"/>
            <a:ext cx="21209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3"/>
            <p:custDataLst>
              <p:tags r:id="rId3"/>
            </p:custDataLst>
          </p:nvPr>
        </p:nvSpPr>
        <p:spPr>
          <a:xfrm>
            <a:off x="5446395" y="3510280"/>
            <a:ext cx="4423410" cy="505460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sz="1400" spc="150" dirty="0" smtClean="0">
                <a:sym typeface="Arial" panose="020B0604020202020204" pitchFamily="34" charset="0"/>
              </a:rPr>
              <a:t>从公布的六个命题中任选一个进行录制，完成命题歌曲中的某段，视频时长1分30秒以内</a:t>
            </a:r>
            <a:endParaRPr lang="zh-CN" altLang="en-US" sz="5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4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歌曲（命题）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1425843" y="1064224"/>
            <a:ext cx="657467" cy="611992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491447" y="117557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02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歌曲（命题）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Picture 2" descr="E:\2021年本科招生\表演系\2021年各科目考题\2021年抽中题目  交招办\歌曲\1.乘着歌声的翅膀BY-SY-01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64929" y="924560"/>
            <a:ext cx="4600147" cy="5933440"/>
          </a:xfrm>
          <a:prstGeom prst="rect">
            <a:avLst/>
          </a:prstGeom>
          <a:noFill/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1451846" y="1206464"/>
            <a:ext cx="585470" cy="54497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490812" y="120351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02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歌曲（命题）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32434" y="1048635"/>
            <a:ext cx="4560990" cy="5584155"/>
            <a:chOff x="2793534" y="1048635"/>
            <a:chExt cx="4560990" cy="5584155"/>
          </a:xfrm>
        </p:grpSpPr>
        <p:pic>
          <p:nvPicPr>
            <p:cNvPr id="15" name="图片 14" descr="H:\歌曲\2.三套车BY-SY-015 .jp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" r="1482"/>
            <a:stretch>
              <a:fillRect/>
            </a:stretch>
          </p:blipFill>
          <p:spPr bwMode="auto">
            <a:xfrm>
              <a:off x="2793534" y="1048635"/>
              <a:ext cx="4560990" cy="5584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图片 13" descr="H:\歌曲\2.三套车BY-SY-015 .jpg"/>
            <p:cNvPicPr/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7" t="8856" r="24188" b="82595"/>
            <a:stretch>
              <a:fillRect/>
            </a:stretch>
          </p:blipFill>
          <p:spPr bwMode="auto">
            <a:xfrm>
              <a:off x="5944823" y="1572851"/>
              <a:ext cx="1409700" cy="533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1476643" y="1074384"/>
            <a:ext cx="657467" cy="611992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532087" y="115525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02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歌曲（命题）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074" name="Picture 2" descr="E:\2021年本科招生\表演系\2021年各科目考题\2021年抽中题目  交招办\歌曲\4 . 草原之夜BY-SY-00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04629" y="895664"/>
            <a:ext cx="4113211" cy="5962336"/>
          </a:xfrm>
          <a:prstGeom prst="rect">
            <a:avLst/>
          </a:prstGeom>
          <a:noFill/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文本框 5"/>
          <p:cNvSpPr txBox="1"/>
          <p:nvPr>
            <p:custDataLst>
              <p:tags r:id="rId1"/>
            </p:custDataLst>
          </p:nvPr>
        </p:nvSpPr>
        <p:spPr>
          <a:xfrm>
            <a:off x="2629535" y="1674653"/>
            <a:ext cx="487680" cy="583565"/>
          </a:xfrm>
          <a:prstGeom prst="rect">
            <a:avLst/>
          </a:prstGeom>
          <a:noFill/>
        </p:spPr>
        <p:txBody>
          <a:bodyPr wrap="square" rtlCol="0">
            <a:normAutofit fontScale="975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1.</a:t>
            </a:r>
            <a:endParaRPr lang="en-US" altLang="zh-CN" sz="32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0" name="文本框 89"/>
          <p:cNvSpPr txBox="1"/>
          <p:nvPr>
            <p:custDataLst>
              <p:tags r:id="rId2"/>
            </p:custDataLst>
          </p:nvPr>
        </p:nvSpPr>
        <p:spPr>
          <a:xfrm>
            <a:off x="3180080" y="1708785"/>
            <a:ext cx="6574790" cy="705485"/>
          </a:xfrm>
          <a:prstGeom prst="rect">
            <a:avLst/>
          </a:prstGeom>
          <a:noFill/>
        </p:spPr>
        <p:txBody>
          <a:bodyPr wrap="square" lIns="91440" tIns="0" rIns="91440" bIns="45720" anchor="ctr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b="1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台词（命题）</a:t>
            </a:r>
            <a:r>
              <a:rPr lang="zh-CN" altLang="en-US" sz="1600" b="1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：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从公布的六个命题中任选一个进行录制，完整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地完成命题内容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，视频时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长2分30秒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左右。</a:t>
            </a:r>
            <a:endParaRPr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3" name="文本框 5"/>
          <p:cNvSpPr txBox="1"/>
          <p:nvPr>
            <p:custDataLst>
              <p:tags r:id="rId3"/>
            </p:custDataLst>
          </p:nvPr>
        </p:nvSpPr>
        <p:spPr>
          <a:xfrm>
            <a:off x="2629535" y="3001803"/>
            <a:ext cx="487680" cy="583565"/>
          </a:xfrm>
          <a:prstGeom prst="rect">
            <a:avLst/>
          </a:prstGeom>
          <a:noFill/>
        </p:spPr>
        <p:txBody>
          <a:bodyPr wrap="square" rtlCol="0">
            <a:normAutofit fontScale="975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endParaRPr lang="en-US" altLang="zh-CN" sz="3200" b="1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6" name="文本框 85"/>
          <p:cNvSpPr txBox="1"/>
          <p:nvPr>
            <p:custDataLst>
              <p:tags r:id="rId4"/>
            </p:custDataLst>
          </p:nvPr>
        </p:nvSpPr>
        <p:spPr>
          <a:xfrm>
            <a:off x="3180080" y="3035935"/>
            <a:ext cx="6670675" cy="705485"/>
          </a:xfrm>
          <a:prstGeom prst="rect">
            <a:avLst/>
          </a:prstGeom>
          <a:noFill/>
        </p:spPr>
        <p:txBody>
          <a:bodyPr wrap="square" lIns="91440" tIns="0" rIns="91440" bIns="45720" anchor="ctr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b="1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歌曲（命题）</a:t>
            </a:r>
            <a:r>
              <a:rPr lang="zh-CN" altLang="en-US" sz="1600" b="1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：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从公布的六个命题中任选一个进行录制，完成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命题歌曲中的某段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，视频时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长1分30秒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以内。</a:t>
            </a:r>
            <a:endParaRPr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文本框 5"/>
          <p:cNvSpPr txBox="1"/>
          <p:nvPr>
            <p:custDataLst>
              <p:tags r:id="rId5"/>
            </p:custDataLst>
          </p:nvPr>
        </p:nvSpPr>
        <p:spPr>
          <a:xfrm>
            <a:off x="2629535" y="4328953"/>
            <a:ext cx="487680" cy="583565"/>
          </a:xfrm>
          <a:prstGeom prst="rect">
            <a:avLst/>
          </a:prstGeom>
          <a:noFill/>
        </p:spPr>
        <p:txBody>
          <a:bodyPr wrap="square" rtlCol="0">
            <a:normAutofit fontScale="975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3.</a:t>
            </a:r>
            <a:endParaRPr lang="en-US" altLang="zh-CN" sz="32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" name="文本框 81"/>
          <p:cNvSpPr txBox="1"/>
          <p:nvPr>
            <p:custDataLst>
              <p:tags r:id="rId6"/>
            </p:custDataLst>
          </p:nvPr>
        </p:nvSpPr>
        <p:spPr>
          <a:xfrm>
            <a:off x="3180715" y="4267835"/>
            <a:ext cx="6774180" cy="705485"/>
          </a:xfrm>
          <a:prstGeom prst="rect">
            <a:avLst/>
          </a:prstGeom>
          <a:noFill/>
        </p:spPr>
        <p:txBody>
          <a:bodyPr wrap="square" lIns="91440" tIns="0" rIns="91440" bIns="45720" anchor="ctr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b="1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表演：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选择生活中有特点的两个人物进行模仿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，视频时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长4分钟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以内。</a:t>
            </a:r>
            <a:endParaRPr lang="zh-CN" sz="16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文本框 5"/>
          <p:cNvSpPr txBox="1"/>
          <p:nvPr>
            <p:custDataLst>
              <p:tags r:id="rId7"/>
            </p:custDataLst>
          </p:nvPr>
        </p:nvSpPr>
        <p:spPr>
          <a:xfrm>
            <a:off x="2629535" y="5656103"/>
            <a:ext cx="487680" cy="583565"/>
          </a:xfrm>
          <a:prstGeom prst="rect">
            <a:avLst/>
          </a:prstGeom>
          <a:noFill/>
        </p:spPr>
        <p:txBody>
          <a:bodyPr wrap="square" rtlCol="0">
            <a:normAutofit fontScale="975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4.</a:t>
            </a:r>
            <a:endParaRPr lang="en-US" altLang="zh-CN" sz="3200" b="1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文本框 77"/>
          <p:cNvSpPr txBox="1"/>
          <p:nvPr>
            <p:custDataLst>
              <p:tags r:id="rId8"/>
            </p:custDataLst>
          </p:nvPr>
        </p:nvSpPr>
        <p:spPr>
          <a:xfrm>
            <a:off x="3180715" y="5690235"/>
            <a:ext cx="6840855" cy="705485"/>
          </a:xfrm>
          <a:prstGeom prst="rect">
            <a:avLst/>
          </a:prstGeom>
          <a:noFill/>
        </p:spPr>
        <p:txBody>
          <a:bodyPr wrap="square" lIns="91440" tIns="0" rIns="91440" bIns="45720" anchor="ctr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b="1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形体（命题）</a:t>
            </a:r>
            <a:r>
              <a:rPr lang="zh-CN" altLang="en-US" sz="1600" b="1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：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从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公布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的六段音乐中</a:t>
            </a: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任选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一段进行形体展示，视频时长</a:t>
            </a:r>
            <a:r>
              <a:rPr lang="en-US" altLang="zh-CN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分</a:t>
            </a:r>
            <a:r>
              <a:rPr lang="en-US" altLang="zh-CN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</a:t>
            </a:r>
            <a:r>
              <a:rPr lang="zh-CN" altLang="en-US" sz="1600" spc="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秒左右。</a:t>
            </a:r>
            <a:endParaRPr lang="zh-CN" altLang="en-US" sz="16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2629535" y="558641"/>
            <a:ext cx="4897120" cy="6451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/>
            <a:r>
              <a:rPr lang="zh-CN" altLang="en-US" sz="3600" spc="6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sym typeface="Arial" panose="020B0604020202020204" pitchFamily="34" charset="0"/>
              </a:rPr>
              <a:t>目录/CONTENTS</a:t>
            </a:r>
            <a:endParaRPr lang="zh-CN" altLang="en-US" sz="3600" spc="6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汉仪旗黑-85S" panose="00020600040101010101" pitchFamily="18" charset="-122"/>
              <a:sym typeface="Arial" panose="020B0604020202020204" pitchFamily="34" charset="0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1502646" y="1137920"/>
            <a:ext cx="585470" cy="522079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500972" y="119335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02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歌曲（命题）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082823" y="927435"/>
            <a:ext cx="5566876" cy="5773057"/>
            <a:chOff x="2537538" y="927435"/>
            <a:chExt cx="5566876" cy="5773057"/>
          </a:xfrm>
        </p:grpSpPr>
        <p:grpSp>
          <p:nvGrpSpPr>
            <p:cNvPr id="4" name="组合 3"/>
            <p:cNvGrpSpPr/>
            <p:nvPr/>
          </p:nvGrpSpPr>
          <p:grpSpPr>
            <a:xfrm>
              <a:off x="2537538" y="927435"/>
              <a:ext cx="5566876" cy="5773057"/>
              <a:chOff x="2537538" y="927435"/>
              <a:chExt cx="5566876" cy="5773057"/>
            </a:xfrm>
          </p:grpSpPr>
          <p:pic>
            <p:nvPicPr>
              <p:cNvPr id="1026" name="Picture 2" descr="H:\歌曲\6.亲爱的小孩BY-SY-008  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7538" y="927435"/>
                <a:ext cx="5566876" cy="5773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图片 16" descr="H:\歌曲\6.亲爱的小孩BY-SY-008  .jpg"/>
              <p:cNvPicPr/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48" t="3664" r="58047" b="84293"/>
              <a:stretch>
                <a:fillRect/>
              </a:stretch>
            </p:blipFill>
            <p:spPr bwMode="auto">
              <a:xfrm>
                <a:off x="6568099" y="1235300"/>
                <a:ext cx="1438275" cy="6572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8" name="图片 17" descr="H:\歌曲\6.亲爱的小孩BY-SY-008  .jpg"/>
            <p:cNvPicPr/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8" t="3664" r="58047" b="84293"/>
            <a:stretch>
              <a:fillRect/>
            </a:stretch>
          </p:blipFill>
          <p:spPr bwMode="auto">
            <a:xfrm>
              <a:off x="4871162" y="1352185"/>
              <a:ext cx="1438275" cy="3286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1436003" y="1033744"/>
            <a:ext cx="657467" cy="611992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491447" y="108413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02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歌曲（命题）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122" name="Picture 2" descr="E:\2021年本科招生\表演系\2021年各科目考题\2021年抽中题目  交招办\歌曲\3.我的花儿BY-SY-00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32063" y="934582"/>
            <a:ext cx="6947217" cy="5923417"/>
          </a:xfrm>
          <a:prstGeom prst="rect">
            <a:avLst/>
          </a:prstGeom>
          <a:noFill/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1462006" y="1196304"/>
            <a:ext cx="585470" cy="54497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470492" y="1183195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02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歌曲（命题）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Picture 2" descr="E:\2021年本科招生\表演系\2021年各科目考题\2021年抽中题目  交招办\歌曲\5. 故乡的小路BY-SY-02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54973" y="939738"/>
            <a:ext cx="6321107" cy="5918262"/>
          </a:xfrm>
          <a:prstGeom prst="rect">
            <a:avLst/>
          </a:prstGeom>
          <a:noFill/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6998" y="2750185"/>
            <a:ext cx="2560955" cy="135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800" b="0" i="0" kern="0" spc="20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03</a:t>
            </a:r>
            <a:endParaRPr kumimoji="0" lang="en-US" altLang="zh-CN" sz="4800" b="0" i="0" kern="0" spc="20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350453" y="2750820"/>
            <a:ext cx="21209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3"/>
            <p:custDataLst>
              <p:tags r:id="rId3"/>
            </p:custDataLst>
          </p:nvPr>
        </p:nvSpPr>
        <p:spPr>
          <a:xfrm>
            <a:off x="5446395" y="3510280"/>
            <a:ext cx="4423410" cy="505460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</a:pPr>
            <a:r>
              <a:rPr spc="150" dirty="0" smtClean="0">
                <a:sym typeface="Arial" panose="020B0604020202020204" pitchFamily="34" charset="0"/>
              </a:rPr>
              <a:t>选择生活中有特点的两个人物进行模仿，视频时长4分钟以内</a:t>
            </a:r>
            <a:endParaRPr spc="150" dirty="0"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4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r>
              <a:rPr dirty="0">
                <a:sym typeface="Arial" panose="020B0604020202020204" pitchFamily="34" charset="0"/>
              </a:rPr>
              <a:t>表演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6998" y="2750185"/>
            <a:ext cx="2560955" cy="135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800" b="0" i="0" kern="0" spc="20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04</a:t>
            </a:r>
            <a:endParaRPr kumimoji="0" lang="en-US" altLang="zh-CN" sz="4800" b="0" i="0" kern="0" spc="20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350453" y="2750820"/>
            <a:ext cx="21209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3"/>
            <p:custDataLst>
              <p:tags r:id="rId3"/>
            </p:custDataLst>
          </p:nvPr>
        </p:nvSpPr>
        <p:spPr>
          <a:xfrm>
            <a:off x="5446395" y="3510280"/>
            <a:ext cx="4423410" cy="505460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sz="1400" spc="150" dirty="0" smtClean="0">
                <a:sym typeface="Arial" panose="020B0604020202020204" pitchFamily="34" charset="0"/>
              </a:rPr>
              <a:t>从公布的六段音乐中任选一段进行形体展示，视频时长</a:t>
            </a:r>
            <a:r>
              <a:rPr lang="en-US" altLang="zh-CN" sz="1400" spc="150" dirty="0" smtClean="0">
                <a:sym typeface="Arial" panose="020B0604020202020204" pitchFamily="34" charset="0"/>
              </a:rPr>
              <a:t>1</a:t>
            </a:r>
            <a:r>
              <a:rPr sz="1400" spc="150" dirty="0" smtClean="0">
                <a:sym typeface="Arial" panose="020B0604020202020204" pitchFamily="34" charset="0"/>
              </a:rPr>
              <a:t>分</a:t>
            </a:r>
            <a:r>
              <a:rPr lang="en-US" altLang="zh-CN" sz="1400" spc="150" dirty="0" smtClean="0">
                <a:sym typeface="Arial" panose="020B0604020202020204" pitchFamily="34" charset="0"/>
              </a:rPr>
              <a:t>30</a:t>
            </a:r>
            <a:r>
              <a:rPr sz="1400" spc="150" dirty="0" smtClean="0">
                <a:sym typeface="Arial" panose="020B0604020202020204" pitchFamily="34" charset="0"/>
              </a:rPr>
              <a:t>秒左右</a:t>
            </a:r>
            <a:endParaRPr lang="zh-CN" altLang="en-US" sz="5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4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pPr algn="l">
              <a:buClrTx/>
              <a:buSzTx/>
              <a:buFontTx/>
            </a:pPr>
            <a:r>
              <a:rPr dirty="0">
                <a:sym typeface="Arial" panose="020B0604020202020204" pitchFamily="34" charset="0"/>
              </a:rPr>
              <a:t>形体（命题）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1563370" y="1290955"/>
            <a:ext cx="4262120" cy="111315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1429385" y="1290955"/>
            <a:ext cx="4262120" cy="111315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3279775" y="910590"/>
            <a:ext cx="585470" cy="329565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3338195" y="928370"/>
            <a:ext cx="469265" cy="3162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5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6521450" y="1290955"/>
            <a:ext cx="4262120" cy="111315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6400165" y="1240155"/>
            <a:ext cx="4262120" cy="111315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8238490" y="910590"/>
            <a:ext cx="585470" cy="32956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8296910" y="928370"/>
            <a:ext cx="469265" cy="3162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5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>
            <p:custDataLst>
              <p:tags r:id="rId15"/>
            </p:custDataLst>
          </p:nvPr>
        </p:nvSpPr>
        <p:spPr>
          <a:xfrm>
            <a:off x="1563370" y="2952115"/>
            <a:ext cx="4262120" cy="111315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16"/>
            </p:custDataLst>
          </p:nvPr>
        </p:nvSpPr>
        <p:spPr>
          <a:xfrm>
            <a:off x="1441450" y="2847975"/>
            <a:ext cx="4262120" cy="111315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>
            <p:custDataLst>
              <p:tags r:id="rId17"/>
            </p:custDataLst>
          </p:nvPr>
        </p:nvSpPr>
        <p:spPr>
          <a:xfrm>
            <a:off x="3279775" y="2571750"/>
            <a:ext cx="585470" cy="329565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18"/>
            </p:custDataLst>
          </p:nvPr>
        </p:nvSpPr>
        <p:spPr>
          <a:xfrm>
            <a:off x="3338195" y="2589530"/>
            <a:ext cx="469265" cy="3162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5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25"/>
          <p:cNvSpPr/>
          <p:nvPr>
            <p:custDataLst>
              <p:tags r:id="rId19"/>
            </p:custDataLst>
          </p:nvPr>
        </p:nvSpPr>
        <p:spPr>
          <a:xfrm>
            <a:off x="6521450" y="2952115"/>
            <a:ext cx="4262120" cy="111315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矩形 26"/>
          <p:cNvSpPr/>
          <p:nvPr>
            <p:custDataLst>
              <p:tags r:id="rId20"/>
            </p:custDataLst>
          </p:nvPr>
        </p:nvSpPr>
        <p:spPr>
          <a:xfrm>
            <a:off x="6400165" y="2847975"/>
            <a:ext cx="4262120" cy="111315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/>
          <p:nvPr>
            <p:custDataLst>
              <p:tags r:id="rId21"/>
            </p:custDataLst>
          </p:nvPr>
        </p:nvSpPr>
        <p:spPr>
          <a:xfrm>
            <a:off x="8238490" y="2571750"/>
            <a:ext cx="585470" cy="32956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22"/>
            </p:custDataLst>
          </p:nvPr>
        </p:nvSpPr>
        <p:spPr>
          <a:xfrm>
            <a:off x="8296910" y="2589530"/>
            <a:ext cx="469265" cy="3162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5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>
            <p:custDataLst>
              <p:tags r:id="rId23"/>
            </p:custDataLst>
          </p:nvPr>
        </p:nvSpPr>
        <p:spPr>
          <a:xfrm>
            <a:off x="1563370" y="4679315"/>
            <a:ext cx="4262120" cy="111315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24"/>
            </p:custDataLst>
          </p:nvPr>
        </p:nvSpPr>
        <p:spPr>
          <a:xfrm>
            <a:off x="1441450" y="4575175"/>
            <a:ext cx="4262120" cy="111315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25"/>
            </p:custDataLst>
          </p:nvPr>
        </p:nvSpPr>
        <p:spPr>
          <a:xfrm>
            <a:off x="3279775" y="4298950"/>
            <a:ext cx="585470" cy="329565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26"/>
            </p:custDataLst>
          </p:nvPr>
        </p:nvSpPr>
        <p:spPr>
          <a:xfrm>
            <a:off x="3338195" y="4316730"/>
            <a:ext cx="469265" cy="3162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5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>
            <p:custDataLst>
              <p:tags r:id="rId27"/>
            </p:custDataLst>
          </p:nvPr>
        </p:nvSpPr>
        <p:spPr>
          <a:xfrm>
            <a:off x="6521450" y="4679315"/>
            <a:ext cx="4262120" cy="111315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>
            <p:custDataLst>
              <p:tags r:id="rId28"/>
            </p:custDataLst>
          </p:nvPr>
        </p:nvSpPr>
        <p:spPr>
          <a:xfrm>
            <a:off x="6400165" y="4575175"/>
            <a:ext cx="4262120" cy="111315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>
            <p:custDataLst>
              <p:tags r:id="rId29"/>
            </p:custDataLst>
          </p:nvPr>
        </p:nvSpPr>
        <p:spPr>
          <a:xfrm>
            <a:off x="8238490" y="4298950"/>
            <a:ext cx="585470" cy="32956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 lnSpcReduction="10000"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30"/>
            </p:custDataLst>
          </p:nvPr>
        </p:nvSpPr>
        <p:spPr>
          <a:xfrm>
            <a:off x="8296275" y="4316730"/>
            <a:ext cx="469265" cy="3162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5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06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Title 6"/>
          <p:cNvSpPr txBox="1"/>
          <p:nvPr>
            <p:custDataLst>
              <p:tags r:id="rId31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04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形体（命题）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5" name="副标题 1"/>
          <p:cNvSpPr>
            <a:spLocks noGrp="1"/>
          </p:cNvSpPr>
          <p:nvPr>
            <p:custDataLst>
              <p:tags r:id="rId32"/>
            </p:custDataLst>
          </p:nvPr>
        </p:nvSpPr>
        <p:spPr>
          <a:xfrm>
            <a:off x="1441450" y="6037580"/>
            <a:ext cx="9053830" cy="50546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</a:pPr>
            <a:r>
              <a:rPr spc="150" dirty="0"/>
              <a:t>温馨提示：</a:t>
            </a:r>
            <a:r>
              <a:rPr spc="150" dirty="0" smtClean="0"/>
              <a:t>此页面为音频命题</a:t>
            </a:r>
            <a:r>
              <a:rPr spc="150" dirty="0"/>
              <a:t>，请点击喇叭图案。若无声音，请在发布页面点击附件下载。</a:t>
            </a:r>
            <a:endParaRPr spc="150" dirty="0"/>
          </a:p>
        </p:txBody>
      </p:sp>
      <p:pic>
        <p:nvPicPr>
          <p:cNvPr id="11" name="1.mp3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283265" y="1542732"/>
            <a:ext cx="609600" cy="609600"/>
          </a:xfrm>
          <a:prstGeom prst="rect">
            <a:avLst/>
          </a:prstGeom>
        </p:spPr>
      </p:pic>
      <p:pic>
        <p:nvPicPr>
          <p:cNvPr id="12" name="2.mp3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238490" y="1542732"/>
            <a:ext cx="609600" cy="609600"/>
          </a:xfrm>
          <a:prstGeom prst="rect">
            <a:avLst/>
          </a:prstGeom>
        </p:spPr>
      </p:pic>
      <p:pic>
        <p:nvPicPr>
          <p:cNvPr id="14" name="3.mp3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279775" y="3203892"/>
            <a:ext cx="609600" cy="609600"/>
          </a:xfrm>
          <a:prstGeom prst="rect">
            <a:avLst/>
          </a:prstGeom>
        </p:spPr>
      </p:pic>
      <p:pic>
        <p:nvPicPr>
          <p:cNvPr id="18" name="4.mp3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214360" y="3099752"/>
            <a:ext cx="609600" cy="609600"/>
          </a:xfrm>
          <a:prstGeom prst="rect">
            <a:avLst/>
          </a:prstGeom>
        </p:spPr>
      </p:pic>
      <p:pic>
        <p:nvPicPr>
          <p:cNvPr id="19" name="5.mp3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318621" y="4826952"/>
            <a:ext cx="609600" cy="609600"/>
          </a:xfrm>
          <a:prstGeom prst="rect">
            <a:avLst/>
          </a:prstGeom>
        </p:spPr>
      </p:pic>
      <p:pic>
        <p:nvPicPr>
          <p:cNvPr id="46" name="6.mp3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214360" y="4931092"/>
            <a:ext cx="609600" cy="609600"/>
          </a:xfrm>
          <a:prstGeom prst="rect">
            <a:avLst/>
          </a:prstGeom>
        </p:spPr>
      </p:pic>
    </p:spTree>
    <p:custDataLst>
      <p:tags r:id="rId4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0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0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3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48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69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祝考试顺利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上海戏剧学院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46998" y="2750185"/>
            <a:ext cx="2560955" cy="135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800" b="0" i="0" kern="0" spc="20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01</a:t>
            </a:r>
            <a:endParaRPr kumimoji="0" lang="en-US" altLang="zh-CN" sz="4800" b="0" i="0" kern="0" spc="20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350453" y="2750820"/>
            <a:ext cx="212090" cy="1356995"/>
          </a:xfrm>
          <a:prstGeom prst="rect">
            <a:avLst/>
          </a:prstGeom>
          <a:solidFill>
            <a:schemeClr val="accent1"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323982" rIns="899951" anchor="ctr">
            <a:normAutofit/>
          </a:bodyPr>
          <a:lstStyle/>
          <a:p>
            <a:pPr marL="0" marR="0" lvl="0" indent="0" algn="l" defTabSz="86677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kern="0" spc="20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3"/>
            <p:custDataLst>
              <p:tags r:id="rId3"/>
            </p:custDataLst>
          </p:nvPr>
        </p:nvSpPr>
        <p:spPr>
          <a:xfrm>
            <a:off x="5522278" y="3476308"/>
            <a:ext cx="4241800" cy="505143"/>
          </a:xfrm>
        </p:spPr>
        <p:txBody>
          <a:bodyPr>
            <a:noAutofit/>
          </a:bodyPr>
          <a:lstStyle/>
          <a:p>
            <a:r>
              <a:rPr sz="1400" spc="150" dirty="0" smtClean="0">
                <a:sym typeface="Arial" panose="020B0604020202020204" pitchFamily="34" charset="0"/>
              </a:rPr>
              <a:t>从公布的六个命题中任选一个进行录制，完整地完成命题内容，视频时长2分30秒左右</a:t>
            </a:r>
            <a:endParaRPr lang="zh-CN" altLang="en-US" sz="500" spc="1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4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台词（命题）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866775" y="1491615"/>
            <a:ext cx="10399395" cy="492252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558800" y="1219200"/>
            <a:ext cx="10810240" cy="5105401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1436003" y="932144"/>
            <a:ext cx="657467" cy="611992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460967" y="952054"/>
            <a:ext cx="526972" cy="6938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866774" y="1920240"/>
            <a:ext cx="10189915" cy="395908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+mn-ea"/>
              </a:rPr>
              <a:t>      </a:t>
            </a:r>
            <a:r>
              <a:rPr lang="zh-CN" altLang="en-US" sz="1400" dirty="0">
                <a:latin typeface="+mn-ea"/>
              </a:rPr>
              <a:t>国王的御厨里有两只罐子：一只是陶的，一只是铁的。骄傲的铁罐看不起陶罐，常常奚落它。</a:t>
            </a:r>
            <a:r>
              <a:rPr lang="en-US" sz="1400" dirty="0">
                <a:latin typeface="+mn-ea"/>
              </a:rPr>
              <a:t> </a:t>
            </a:r>
            <a:br>
              <a:rPr lang="en-US" sz="1400" dirty="0">
                <a:latin typeface="+mn-ea"/>
              </a:rPr>
            </a:br>
            <a:r>
              <a:rPr lang="zh-CN" altLang="en-US" sz="1400" dirty="0">
                <a:latin typeface="+mn-ea"/>
              </a:rPr>
              <a:t>    “你敢碰我吗？陶罐子！”铁罐傲慢地问。</a:t>
            </a:r>
            <a:r>
              <a:rPr lang="en-US" sz="1400" dirty="0">
                <a:latin typeface="+mn-ea"/>
              </a:rPr>
              <a:t> </a:t>
            </a:r>
            <a:br>
              <a:rPr lang="en-US" sz="1400" dirty="0">
                <a:latin typeface="+mn-ea"/>
              </a:rPr>
            </a:br>
            <a:r>
              <a:rPr lang="zh-CN" altLang="en-US" sz="1400" dirty="0">
                <a:latin typeface="+mn-ea"/>
              </a:rPr>
              <a:t>　 “不敢，铁罐兄弟。”谦虚的陶罐回答说。</a:t>
            </a:r>
            <a:r>
              <a:rPr lang="en-US" sz="1400" dirty="0">
                <a:latin typeface="+mn-ea"/>
              </a:rPr>
              <a:t> </a:t>
            </a:r>
            <a:br>
              <a:rPr lang="en-US" sz="1400" dirty="0">
                <a:latin typeface="+mn-ea"/>
              </a:rPr>
            </a:br>
            <a:r>
              <a:rPr lang="zh-CN" altLang="en-US" sz="1400" dirty="0">
                <a:latin typeface="+mn-ea"/>
              </a:rPr>
              <a:t>　 “我就知道你不敢，懦弱的东西！”铁罐摆出一副轻蔑的神气。</a:t>
            </a:r>
            <a:r>
              <a:rPr lang="en-US" sz="1400" dirty="0">
                <a:latin typeface="+mn-ea"/>
              </a:rPr>
              <a:t> </a:t>
            </a:r>
            <a:br>
              <a:rPr lang="en-US" sz="1400" dirty="0">
                <a:latin typeface="+mn-ea"/>
              </a:rPr>
            </a:br>
            <a:r>
              <a:rPr lang="zh-CN" altLang="en-US" sz="1400" dirty="0">
                <a:latin typeface="+mn-ea"/>
              </a:rPr>
              <a:t>　 “我确实不敢碰你，但不能叫做懦弱。”陶罐不卑不亢地说，“我们的任务是盛东西，</a:t>
            </a:r>
            <a:r>
              <a:rPr lang="zh-CN" altLang="en-US" sz="1400" dirty="0" smtClean="0">
                <a:latin typeface="+mn-ea"/>
              </a:rPr>
              <a:t>并不是来</a:t>
            </a:r>
            <a:r>
              <a:rPr lang="zh-CN" altLang="en-US" sz="1400" dirty="0">
                <a:latin typeface="+mn-ea"/>
              </a:rPr>
              <a:t>互相碰撞的。在完成我们的本职任务方面，我不见得就比你差。再说</a:t>
            </a:r>
            <a:r>
              <a:rPr lang="en-US" altLang="zh-CN" sz="1400" dirty="0">
                <a:latin typeface="+mn-ea"/>
              </a:rPr>
              <a:t>……”</a:t>
            </a:r>
            <a:r>
              <a:rPr lang="en-US" sz="1400" dirty="0">
                <a:latin typeface="+mn-ea"/>
              </a:rPr>
              <a:t> </a:t>
            </a:r>
            <a:br>
              <a:rPr lang="en-US" sz="1400" dirty="0">
                <a:latin typeface="+mn-ea"/>
              </a:rPr>
            </a:br>
            <a:r>
              <a:rPr lang="zh-CN" altLang="en-US" sz="1400" dirty="0">
                <a:latin typeface="+mn-ea"/>
              </a:rPr>
              <a:t>　 “住嘴！”铁罐愤怒地喝道，“你怎敢和我相提并论！你等着吧，要不了几天，你就会破成碎片，完蛋了！我却永远在这里，什么也不害怕。”</a:t>
            </a:r>
            <a:r>
              <a:rPr lang="en-US" sz="1400" dirty="0">
                <a:latin typeface="+mn-ea"/>
              </a:rPr>
              <a:t> </a:t>
            </a:r>
            <a:br>
              <a:rPr lang="en-US" sz="1400" dirty="0">
                <a:latin typeface="+mn-ea"/>
              </a:rPr>
            </a:br>
            <a:r>
              <a:rPr lang="zh-CN" altLang="en-US" sz="1400" dirty="0">
                <a:latin typeface="+mn-ea"/>
              </a:rPr>
              <a:t>　 “何必这样说</a:t>
            </a:r>
            <a:r>
              <a:rPr lang="zh-CN" altLang="en-US" sz="1400" dirty="0" smtClean="0">
                <a:latin typeface="+mn-ea"/>
              </a:rPr>
              <a:t>呢。”</a:t>
            </a:r>
            <a:r>
              <a:rPr lang="zh-CN" altLang="en-US" sz="1400" dirty="0">
                <a:latin typeface="+mn-ea"/>
              </a:rPr>
              <a:t>陶罐说，“我们还是和睦相处好，吵什么呢！”</a:t>
            </a:r>
            <a:r>
              <a:rPr lang="en-US" sz="1400" dirty="0">
                <a:latin typeface="+mn-ea"/>
              </a:rPr>
              <a:t> </a:t>
            </a:r>
            <a:br>
              <a:rPr lang="en-US" sz="1400" dirty="0">
                <a:latin typeface="+mn-ea"/>
              </a:rPr>
            </a:br>
            <a:r>
              <a:rPr lang="zh-CN" altLang="en-US" sz="1400" dirty="0">
                <a:latin typeface="+mn-ea"/>
              </a:rPr>
              <a:t>　 “和你在一起我感到羞耻，你算什么东西！”铁罐说，“我们走着瞧吧，总有一天，你要变成碎片的！”</a:t>
            </a:r>
            <a:r>
              <a:rPr lang="en-US" sz="1400" dirty="0">
                <a:latin typeface="+mn-ea"/>
              </a:rPr>
              <a:t> </a:t>
            </a:r>
            <a:br>
              <a:rPr lang="en-US" sz="1400" dirty="0">
                <a:latin typeface="+mn-ea"/>
              </a:rPr>
            </a:br>
            <a:r>
              <a:rPr lang="zh-CN" altLang="en-US" sz="1400" dirty="0">
                <a:latin typeface="+mn-ea"/>
              </a:rPr>
              <a:t>　   陶罐不再理会。（接下一页）</a:t>
            </a:r>
            <a:br>
              <a:rPr lang="en-US" sz="1400" dirty="0">
                <a:latin typeface="+mn-ea"/>
              </a:rPr>
            </a:br>
            <a:r>
              <a:rPr lang="zh-CN" altLang="en-US" sz="1400" dirty="0" smtClean="0">
                <a:latin typeface="+mn-ea"/>
              </a:rPr>
              <a:t>　　</a:t>
            </a:r>
            <a:endParaRPr lang="zh-CN" altLang="en-US" sz="1400" dirty="0">
              <a:latin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2148017" y="1139326"/>
            <a:ext cx="4110949" cy="482722"/>
          </a:xfrm>
          <a:prstGeom prst="rect">
            <a:avLst/>
          </a:prstGeom>
          <a:noFill/>
        </p:spPr>
        <p:txBody>
          <a:bodyPr wrap="square" lIns="91440" tIns="45720" rIns="91440" bIns="0" rtlCol="0" anchor="b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000" b="1" dirty="0" smtClean="0"/>
              <a:t>  陶罐</a:t>
            </a:r>
            <a:r>
              <a:rPr lang="zh-CN" altLang="en-US" sz="2000" b="1" dirty="0"/>
              <a:t>和</a:t>
            </a:r>
            <a:r>
              <a:rPr lang="zh-CN" altLang="en-US" sz="2000" b="1" dirty="0" smtClean="0"/>
              <a:t>铁罐</a:t>
            </a:r>
            <a:endParaRPr lang="zh-CN" altLang="en-US" sz="2000" b="1" dirty="0"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13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altLang="zh-CN" b="1" spc="150" dirty="0" smtClean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en-US" altLang="zh-CN" sz="3200" b="1" spc="150" dirty="0" smtClean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 smtClean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79120" y="1239520"/>
            <a:ext cx="11064240" cy="5085081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1603" y="2030151"/>
            <a:ext cx="1036879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spc="150" dirty="0" smtClean="0">
                <a:latin typeface="+mn-ea"/>
              </a:rPr>
              <a:t>      时间不断地向前推移，世界上发生了许多事情，王朝覆灭了，宫殿倒塌了。两只罐子被遗落在废墟里。历史在它们的上面积满了渣滓和尘土，一个世纪连着一个世纪。</a:t>
            </a:r>
            <a:r>
              <a:rPr lang="en-US" altLang="en-US" sz="1400" spc="150" dirty="0" smtClean="0">
                <a:latin typeface="+mn-ea"/>
              </a:rPr>
              <a:t> </a:t>
            </a:r>
            <a:br>
              <a:rPr lang="en-US" altLang="en-US" sz="1400" spc="150" dirty="0" smtClean="0">
                <a:latin typeface="+mn-ea"/>
              </a:rPr>
            </a:br>
            <a:r>
              <a:rPr lang="zh-CN" altLang="en-US" sz="1400" spc="150" dirty="0" smtClean="0">
                <a:latin typeface="+mn-ea"/>
              </a:rPr>
              <a:t>　　也不知过了多少年月。终于有一天，人们来到这里，掘开厚厚的泥土，发现了那只陶罐。</a:t>
            </a:r>
            <a:r>
              <a:rPr lang="en-US" altLang="en-US" sz="1400" spc="150" dirty="0" smtClean="0">
                <a:latin typeface="+mn-ea"/>
              </a:rPr>
              <a:t> </a:t>
            </a:r>
            <a:br>
              <a:rPr lang="en-US" altLang="en-US" sz="1400" spc="150" dirty="0" smtClean="0">
                <a:latin typeface="+mn-ea"/>
              </a:rPr>
            </a:br>
            <a:r>
              <a:rPr lang="zh-CN" altLang="en-US" sz="1400" spc="150" dirty="0" smtClean="0">
                <a:latin typeface="+mn-ea"/>
              </a:rPr>
              <a:t>　　“哟，这里头有一只罐子！”一个人惊讶地说。</a:t>
            </a:r>
            <a:r>
              <a:rPr lang="en-US" altLang="en-US" sz="1400" spc="150" dirty="0" smtClean="0">
                <a:latin typeface="+mn-ea"/>
              </a:rPr>
              <a:t> </a:t>
            </a:r>
            <a:br>
              <a:rPr lang="en-US" altLang="en-US" sz="1400" spc="150" dirty="0" smtClean="0">
                <a:latin typeface="+mn-ea"/>
              </a:rPr>
            </a:br>
            <a:r>
              <a:rPr lang="zh-CN" altLang="en-US" sz="1400" spc="150" dirty="0" smtClean="0">
                <a:latin typeface="+mn-ea"/>
              </a:rPr>
              <a:t>　　“真的，一只陶罐！”其他的人也跟着高兴得叫起来。</a:t>
            </a:r>
            <a:r>
              <a:rPr lang="en-US" altLang="en-US" sz="1400" spc="150" dirty="0" smtClean="0">
                <a:latin typeface="+mn-ea"/>
              </a:rPr>
              <a:t> </a:t>
            </a:r>
            <a:br>
              <a:rPr lang="en-US" altLang="en-US" sz="1400" spc="150" dirty="0" smtClean="0">
                <a:latin typeface="+mn-ea"/>
              </a:rPr>
            </a:br>
            <a:r>
              <a:rPr lang="zh-CN" altLang="en-US" sz="1400" spc="150" dirty="0" smtClean="0">
                <a:latin typeface="+mn-ea"/>
              </a:rPr>
              <a:t>　　大家把陶罐捧起，把它身上的泥土刷掉，擦洗干净，和当年在御厨的时候完全一样，朴素、美观、釉黑锃亮。</a:t>
            </a:r>
            <a:r>
              <a:rPr lang="en-US" altLang="en-US" sz="1400" spc="150" dirty="0" smtClean="0">
                <a:latin typeface="+mn-ea"/>
              </a:rPr>
              <a:t> </a:t>
            </a:r>
            <a:br>
              <a:rPr lang="en-US" altLang="en-US" sz="1400" spc="150" dirty="0" smtClean="0">
                <a:latin typeface="+mn-ea"/>
              </a:rPr>
            </a:br>
            <a:r>
              <a:rPr lang="zh-CN" altLang="en-US" sz="1400" spc="150" dirty="0" smtClean="0">
                <a:latin typeface="+mn-ea"/>
              </a:rPr>
              <a:t>　　“一只多美的陶罐！”一个人说，“小心点，千万别把它弄破了，这是古代的东西，很有价值的。”</a:t>
            </a:r>
            <a:r>
              <a:rPr lang="en-US" altLang="en-US" sz="1400" spc="150" dirty="0" smtClean="0">
                <a:latin typeface="+mn-ea"/>
              </a:rPr>
              <a:t> </a:t>
            </a:r>
            <a:br>
              <a:rPr lang="en-US" altLang="en-US" sz="1400" spc="150" dirty="0" smtClean="0">
                <a:latin typeface="+mn-ea"/>
              </a:rPr>
            </a:br>
            <a:r>
              <a:rPr lang="zh-CN" altLang="en-US" sz="1400" spc="150" dirty="0" smtClean="0">
                <a:latin typeface="+mn-ea"/>
              </a:rPr>
              <a:t>　　“谢谢你们！”陶罐兴奋地说，“我的兄弟铁罐就在我的旁边，请你们把它掘出来吧，它一定闷得受不了了。”</a:t>
            </a:r>
            <a:r>
              <a:rPr lang="en-US" altLang="en-US" sz="1400" spc="150" dirty="0" smtClean="0">
                <a:latin typeface="+mn-ea"/>
              </a:rPr>
              <a:t> </a:t>
            </a:r>
            <a:br>
              <a:rPr lang="en-US" altLang="en-US" sz="1400" spc="150" dirty="0" smtClean="0">
                <a:latin typeface="+mn-ea"/>
              </a:rPr>
            </a:br>
            <a:r>
              <a:rPr lang="zh-CN" altLang="en-US" sz="1400" spc="150" dirty="0" smtClean="0">
                <a:latin typeface="+mn-ea"/>
              </a:rPr>
              <a:t>　　人们立即动手，翻来覆去，把土都掘遍了。但，一点铁罐的影子也没有。它不知在什么年代便氧化了。人们只发现几块锈蚀不堪的铁片，而且不能断定那是否是铁罐的残余。</a:t>
            </a:r>
            <a:r>
              <a:rPr lang="en-US" altLang="en-US" sz="1400" spc="150" dirty="0" smtClean="0">
                <a:latin typeface="+mn-ea"/>
              </a:rPr>
              <a:t> </a:t>
            </a:r>
            <a:br>
              <a:rPr lang="en-US" altLang="en-US" sz="1400" spc="150" dirty="0" smtClean="0">
                <a:latin typeface="+mn-ea"/>
              </a:rPr>
            </a:br>
            <a:r>
              <a:rPr lang="zh-CN" altLang="en-US" sz="1400" spc="150" dirty="0" smtClean="0">
                <a:latin typeface="+mn-ea"/>
              </a:rPr>
              <a:t>　　用自己的优点去比人家的弱点是不应该的，人家也会有比你强的地方。</a:t>
            </a:r>
            <a:endParaRPr lang="zh-CN" altLang="en-US" sz="1400" spc="150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866775" y="1214778"/>
            <a:ext cx="10825288" cy="492252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733424" y="1139825"/>
            <a:ext cx="10839463" cy="495109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4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036320" y="1719277"/>
            <a:ext cx="10160000" cy="4064000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 fontScale="25000" lnSpcReduction="20000"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>
              <a:lnSpc>
                <a:spcPct val="170000"/>
              </a:lnSpc>
            </a:pPr>
            <a:r>
              <a:rPr lang="en-US" sz="5600" dirty="0" smtClean="0"/>
              <a:t> </a:t>
            </a:r>
            <a:r>
              <a:rPr lang="zh-CN" altLang="en-US" sz="5600" dirty="0" smtClean="0"/>
              <a:t>      </a:t>
            </a:r>
            <a:r>
              <a:rPr lang="zh-CN" altLang="en-US" sz="5600" dirty="0" smtClean="0">
                <a:latin typeface="+mj-ea"/>
                <a:ea typeface="+mj-ea"/>
              </a:rPr>
              <a:t>叶公喜欢画龙。他住的地方，墙壁上，柱子上，到处都画着龙。真龙得知后，好奇地飞到叶公家里，叶公吓得魂飞魄散，没命地奔逃。</a:t>
            </a:r>
            <a:endParaRPr lang="zh-CN" altLang="en-US" sz="5600" dirty="0" smtClean="0"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sz="5600" dirty="0" smtClean="0">
                <a:latin typeface="+mj-ea"/>
                <a:ea typeface="+mj-ea"/>
              </a:rPr>
              <a:t>      龙拦住他，和气地对他说：“先生，别怕。你这么喜欢龙</a:t>
            </a:r>
            <a:r>
              <a:rPr lang="zh-CN" altLang="en-US" sz="5600" dirty="0">
                <a:latin typeface="+mj-ea"/>
                <a:ea typeface="+mj-ea"/>
              </a:rPr>
              <a:t>，我们是来和你交朋友</a:t>
            </a:r>
            <a:r>
              <a:rPr lang="zh-CN" altLang="en-US" sz="5600" dirty="0" smtClean="0">
                <a:latin typeface="+mj-ea"/>
                <a:ea typeface="+mj-ea"/>
              </a:rPr>
              <a:t>的。”</a:t>
            </a:r>
            <a:endParaRPr lang="zh-CN" altLang="en-US" sz="5600" dirty="0" smtClean="0"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sz="5600" dirty="0" smtClean="0">
                <a:latin typeface="+mj-ea"/>
                <a:ea typeface="+mj-ea"/>
              </a:rPr>
              <a:t>      叶公见龙真的没有伤害他的意思，这才放下心来。从此以后，叶公和龙成了好朋友。龙经常来叶公家看叶公画画</a:t>
            </a:r>
            <a:r>
              <a:rPr lang="zh-CN" altLang="en-US" sz="5600" dirty="0">
                <a:latin typeface="+mj-ea"/>
              </a:rPr>
              <a:t>，</a:t>
            </a:r>
            <a:r>
              <a:rPr lang="zh-CN" altLang="en-US" sz="5600" dirty="0" smtClean="0">
                <a:latin typeface="+mj-ea"/>
                <a:ea typeface="+mj-ea"/>
              </a:rPr>
              <a:t>叶公有真龙做模特，他画的龙也就越来越逼真。后来，这些龙点上眼睛后，居然都从墙上飞了下来，腾云驾雾，在空中飞舞。</a:t>
            </a:r>
            <a:endParaRPr lang="zh-CN" altLang="en-US" sz="5600" dirty="0" smtClean="0"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sz="5600" dirty="0" smtClean="0">
                <a:latin typeface="+mj-ea"/>
                <a:ea typeface="+mj-ea"/>
              </a:rPr>
              <a:t>     “叶公把龙画活了！”这个消息很快传开了，响尾蛇、黔驴、驽马纷纷登门拜访。</a:t>
            </a:r>
            <a:endParaRPr lang="zh-CN" altLang="en-US" sz="5600" dirty="0" smtClean="0"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sz="5600" dirty="0" smtClean="0">
                <a:latin typeface="+mj-ea"/>
                <a:ea typeface="+mj-ea"/>
              </a:rPr>
              <a:t>      响尾蛇拿出一块金子说：“先生，你的龙虽然画的不错，但尾巴没有什么特色。如果你能把我的尾巴画上去，那么，不但龙的尾巴可以摇出美妙的响声，而且，你还可以得到这块金子。”</a:t>
            </a:r>
            <a:endParaRPr lang="zh-CN" altLang="en-US" sz="5600" dirty="0" smtClean="0"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sz="5600" dirty="0" smtClean="0">
                <a:latin typeface="+mj-ea"/>
                <a:ea typeface="+mj-ea"/>
              </a:rPr>
              <a:t>      龙的身上长出一条蛇尾巴，这该有多么</a:t>
            </a:r>
            <a:r>
              <a:rPr lang="zh-CN" altLang="en-US" sz="5600" dirty="0">
                <a:latin typeface="+mj-ea"/>
                <a:ea typeface="+mj-ea"/>
              </a:rPr>
              <a:t>荒唐？可是</a:t>
            </a:r>
            <a:r>
              <a:rPr lang="zh-CN" altLang="en-US" sz="5600" dirty="0" smtClean="0">
                <a:latin typeface="+mj-ea"/>
                <a:ea typeface="+mj-ea"/>
              </a:rPr>
              <a:t>，那块金子的诱惑力实在太大了。叶公收下了金子，按响尾蛇的要求，把龙尾改成了蛇尾。</a:t>
            </a:r>
            <a:r>
              <a:rPr lang="zh-CN" altLang="en-US" sz="5600" dirty="0">
                <a:latin typeface="+mn-ea"/>
                <a:sym typeface="+mn-ea"/>
              </a:rPr>
              <a:t>（接下一页）</a:t>
            </a:r>
            <a:endParaRPr lang="zh-CN" altLang="en-US" sz="5600" dirty="0" smtClean="0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2107377" y="1056640"/>
            <a:ext cx="4110949" cy="518160"/>
          </a:xfrm>
          <a:prstGeom prst="rect">
            <a:avLst/>
          </a:prstGeom>
          <a:noFill/>
        </p:spPr>
        <p:txBody>
          <a:bodyPr wrap="square" lIns="91440" tIns="45720" rIns="91440" bIns="0" rtlCol="0" anchor="b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000" b="1" dirty="0" smtClean="0"/>
              <a:t>  叶公好钱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11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1461563" y="885650"/>
            <a:ext cx="585470" cy="544975"/>
          </a:xfrm>
          <a:prstGeom prst="rect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1490812" y="947693"/>
            <a:ext cx="526972" cy="587562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altLang="zh-CN" b="1" spc="150" dirty="0" smtClean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79120" y="1239520"/>
            <a:ext cx="11064240" cy="5085081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0704" y="1923502"/>
            <a:ext cx="10461072" cy="383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altLang="zh-CN" sz="1400" spc="150" dirty="0">
                <a:latin typeface="+mn-ea"/>
              </a:rPr>
              <a:t> </a:t>
            </a:r>
            <a:r>
              <a:rPr lang="en-US" altLang="zh-CN" sz="1400" spc="150" dirty="0" smtClean="0">
                <a:latin typeface="+mn-ea"/>
              </a:rPr>
              <a:t>     </a:t>
            </a:r>
            <a:r>
              <a:rPr lang="zh-CN" altLang="en-US" sz="1400" spc="150" dirty="0" smtClean="0">
                <a:latin typeface="+mn-ea"/>
              </a:rPr>
              <a:t>黔</a:t>
            </a:r>
            <a:r>
              <a:rPr lang="zh-CN" altLang="en-US" sz="1400" spc="150" dirty="0">
                <a:latin typeface="+mn-ea"/>
              </a:rPr>
              <a:t>驴把一颗宝石放到叶公面前说：“叶大师，你的龙画的好是好，可惜龙头不好看。那一对角枝枝叉叉，显得有些</a:t>
            </a:r>
            <a:r>
              <a:rPr lang="zh-CN" altLang="en-US" sz="1400" spc="150" dirty="0" smtClean="0">
                <a:latin typeface="+mn-ea"/>
              </a:rPr>
              <a:t>野蛮，那</a:t>
            </a:r>
            <a:r>
              <a:rPr lang="zh-CN" altLang="en-US" sz="1400" spc="150" dirty="0">
                <a:latin typeface="+mn-ea"/>
              </a:rPr>
              <a:t>一张血盆大口尖牙利齿，叫人望而生畏。你如果按我的模样改画龙头，一定可以创造出一个温文尔雅的龙的形象来！”</a:t>
            </a:r>
            <a:endParaRPr lang="zh-CN" altLang="en-US" sz="1400" spc="150" dirty="0">
              <a:latin typeface="+mn-ea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spc="150" dirty="0">
                <a:latin typeface="+mn-ea"/>
              </a:rPr>
              <a:t>      这是一个什么样的馊点子啊！叶公刚要拒绝，一抬头，看见那颗硕大的宝石，马上改变了主意。他当着黔驴的面把龙头改成了驴头。而那颗宝石，则装进了自己的腰包。</a:t>
            </a:r>
            <a:endParaRPr lang="zh-CN" altLang="en-US" sz="1400" spc="150" dirty="0">
              <a:latin typeface="+mn-ea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spc="150" dirty="0">
                <a:latin typeface="+mn-ea"/>
              </a:rPr>
              <a:t>      驽马带来的是一幅价值连城的古画。它偏着头把叶公画的龙看了又看，提出了一条建议：“老兄，你的画无与伦比，唯一的缺陷是龙爪太丑，看见这尖利的爪子，就使人联想到凶狠霸道的秃鹰。尊贵的龙怎么能和秃鹰同流合污呢？希望你把我的四蹄画到龙的腿上。这幅画嘛，自然应该由你这位杰出的绘画大师来收藏啰！”</a:t>
            </a:r>
            <a:endParaRPr lang="zh-CN" altLang="en-US" sz="1400" spc="150" dirty="0">
              <a:latin typeface="+mn-ea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spc="150" dirty="0">
                <a:latin typeface="+mn-ea"/>
              </a:rPr>
              <a:t>      叶公实在太想得到这幅古画了。于是，他满足了驽马的要求，把龙爪改成了马蹄。</a:t>
            </a:r>
            <a:endParaRPr lang="zh-CN" altLang="en-US" sz="1400" spc="150" dirty="0">
              <a:latin typeface="+mn-ea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spc="150" dirty="0">
                <a:latin typeface="+mn-ea"/>
              </a:rPr>
              <a:t>      叶公富起来了，可是他画的龙，再也活不起来。</a:t>
            </a:r>
            <a:endParaRPr lang="zh-CN" altLang="en-US" sz="1400" spc="150" dirty="0">
              <a:latin typeface="+mn-ea"/>
            </a:endParaRPr>
          </a:p>
        </p:txBody>
      </p:sp>
      <p:sp>
        <p:nvSpPr>
          <p:cNvPr id="5" name="Title 6"/>
          <p:cNvSpPr txBox="1"/>
          <p:nvPr>
            <p:custDataLst>
              <p:tags r:id="rId3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>
            <p:custDataLst>
              <p:tags r:id="rId2"/>
            </p:custDataLst>
          </p:nvPr>
        </p:nvGrpSpPr>
        <p:grpSpPr>
          <a:xfrm>
            <a:off x="131041" y="6540307"/>
            <a:ext cx="11929918" cy="160185"/>
            <a:chOff x="131041" y="390273"/>
            <a:chExt cx="11929918" cy="160185"/>
          </a:xfrm>
        </p:grpSpPr>
        <p:grpSp>
          <p:nvGrpSpPr>
            <p:cNvPr id="36" name="组合 35"/>
            <p:cNvGrpSpPr/>
            <p:nvPr/>
          </p:nvGrpSpPr>
          <p:grpSpPr>
            <a:xfrm>
              <a:off x="131041" y="390663"/>
              <a:ext cx="624118" cy="159795"/>
              <a:chOff x="131041" y="6019911"/>
              <a:chExt cx="624118" cy="144389"/>
            </a:xfrm>
          </p:grpSpPr>
          <p:sp>
            <p:nvSpPr>
              <p:cNvPr id="40" name="任意多边形: 形状 39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10800000">
              <a:off x="11436841" y="390273"/>
              <a:ext cx="624118" cy="159795"/>
              <a:chOff x="131041" y="6019911"/>
              <a:chExt cx="624118" cy="144389"/>
            </a:xfrm>
          </p:grpSpPr>
          <p:sp>
            <p:nvSpPr>
              <p:cNvPr id="38" name="任意多边形: 形状 3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131041" y="6022293"/>
                <a:ext cx="368896" cy="142007"/>
              </a:xfrm>
              <a:custGeom>
                <a:avLst/>
                <a:gdLst>
                  <a:gd name="connsiteX0" fmla="*/ 0 w 5620926"/>
                  <a:gd name="connsiteY0" fmla="*/ 0 h 1360210"/>
                  <a:gd name="connsiteX1" fmla="*/ 2774969 w 5620926"/>
                  <a:gd name="connsiteY1" fmla="*/ 0 h 1360210"/>
                  <a:gd name="connsiteX2" fmla="*/ 2957526 w 5620926"/>
                  <a:gd name="connsiteY2" fmla="*/ 0 h 1360210"/>
                  <a:gd name="connsiteX3" fmla="*/ 2957526 w 5620926"/>
                  <a:gd name="connsiteY3" fmla="*/ 3811 h 1360210"/>
                  <a:gd name="connsiteX4" fmla="*/ 3200267 w 5620926"/>
                  <a:gd name="connsiteY4" fmla="*/ 3811 h 1360210"/>
                  <a:gd name="connsiteX5" fmla="*/ 4750630 w 5620926"/>
                  <a:gd name="connsiteY5" fmla="*/ 682011 h 1360210"/>
                  <a:gd name="connsiteX6" fmla="*/ 5620926 w 5620926"/>
                  <a:gd name="connsiteY6" fmla="*/ 1360210 h 1360210"/>
                  <a:gd name="connsiteX7" fmla="*/ 2845957 w 5620926"/>
                  <a:gd name="connsiteY7" fmla="*/ 1360210 h 1360210"/>
                  <a:gd name="connsiteX8" fmla="*/ 2663400 w 5620926"/>
                  <a:gd name="connsiteY8" fmla="*/ 1360210 h 1360210"/>
                  <a:gd name="connsiteX9" fmla="*/ 2663400 w 5620926"/>
                  <a:gd name="connsiteY9" fmla="*/ 1356399 h 1360210"/>
                  <a:gd name="connsiteX10" fmla="*/ 2420659 w 5620926"/>
                  <a:gd name="connsiteY10" fmla="*/ 1356399 h 1360210"/>
                  <a:gd name="connsiteX11" fmla="*/ 870296 w 5620926"/>
                  <a:gd name="connsiteY11" fmla="*/ 678199 h 1360210"/>
                  <a:gd name="connsiteX12" fmla="*/ 0 w 5620926"/>
                  <a:gd name="connsiteY12" fmla="*/ 0 h 136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20926" h="1360210">
                    <a:moveTo>
                      <a:pt x="0" y="0"/>
                    </a:moveTo>
                    <a:cubicBezTo>
                      <a:pt x="0" y="0"/>
                      <a:pt x="0" y="0"/>
                      <a:pt x="2774969" y="0"/>
                    </a:cubicBezTo>
                    <a:lnTo>
                      <a:pt x="2957526" y="0"/>
                    </a:lnTo>
                    <a:lnTo>
                      <a:pt x="2957526" y="3811"/>
                    </a:lnTo>
                    <a:lnTo>
                      <a:pt x="3200267" y="3811"/>
                    </a:lnTo>
                    <a:cubicBezTo>
                      <a:pt x="4027762" y="108884"/>
                      <a:pt x="4332127" y="213958"/>
                      <a:pt x="4750630" y="682011"/>
                    </a:cubicBezTo>
                    <a:cubicBezTo>
                      <a:pt x="5166755" y="1150064"/>
                      <a:pt x="5620926" y="1360210"/>
                      <a:pt x="5620926" y="1360210"/>
                    </a:cubicBezTo>
                    <a:cubicBezTo>
                      <a:pt x="5620926" y="1360210"/>
                      <a:pt x="5620926" y="1360210"/>
                      <a:pt x="2845957" y="1360210"/>
                    </a:cubicBezTo>
                    <a:lnTo>
                      <a:pt x="2663400" y="1360210"/>
                    </a:lnTo>
                    <a:lnTo>
                      <a:pt x="2663400" y="1356399"/>
                    </a:lnTo>
                    <a:lnTo>
                      <a:pt x="2420659" y="1356399"/>
                    </a:lnTo>
                    <a:cubicBezTo>
                      <a:pt x="1593164" y="1251326"/>
                      <a:pt x="1288799" y="1146252"/>
                      <a:pt x="870296" y="678199"/>
                    </a:cubicBezTo>
                    <a:cubicBezTo>
                      <a:pt x="454171" y="21014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77969" y="6019911"/>
                <a:ext cx="477190" cy="144000"/>
              </a:xfrm>
              <a:custGeom>
                <a:avLst/>
                <a:gdLst>
                  <a:gd name="T0" fmla="*/ 3070 w 3070"/>
                  <a:gd name="T1" fmla="*/ 568 h 568"/>
                  <a:gd name="T2" fmla="*/ 2703 w 3070"/>
                  <a:gd name="T3" fmla="*/ 284 h 568"/>
                  <a:gd name="T4" fmla="*/ 2052 w 3070"/>
                  <a:gd name="T5" fmla="*/ 0 h 568"/>
                  <a:gd name="T6" fmla="*/ 1328 w 3070"/>
                  <a:gd name="T7" fmla="*/ 0 h 568"/>
                  <a:gd name="T8" fmla="*/ 1328 w 3070"/>
                  <a:gd name="T9" fmla="*/ 0 h 568"/>
                  <a:gd name="T10" fmla="*/ 0 w 3070"/>
                  <a:gd name="T11" fmla="*/ 0 h 568"/>
                  <a:gd name="T12" fmla="*/ 367 w 3070"/>
                  <a:gd name="T13" fmla="*/ 284 h 568"/>
                  <a:gd name="T14" fmla="*/ 1019 w 3070"/>
                  <a:gd name="T15" fmla="*/ 568 h 568"/>
                  <a:gd name="T16" fmla="*/ 1743 w 3070"/>
                  <a:gd name="T17" fmla="*/ 568 h 568"/>
                  <a:gd name="T18" fmla="*/ 1743 w 3070"/>
                  <a:gd name="T19" fmla="*/ 568 h 568"/>
                  <a:gd name="T20" fmla="*/ 3070 w 3070"/>
                  <a:gd name="T21" fmla="*/ 56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0" h="568">
                    <a:moveTo>
                      <a:pt x="3070" y="568"/>
                    </a:moveTo>
                    <a:cubicBezTo>
                      <a:pt x="3070" y="568"/>
                      <a:pt x="2879" y="480"/>
                      <a:pt x="2703" y="284"/>
                    </a:cubicBezTo>
                    <a:cubicBezTo>
                      <a:pt x="2528" y="88"/>
                      <a:pt x="2400" y="44"/>
                      <a:pt x="2052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1328" y="0"/>
                      <a:pt x="1328" y="0"/>
                      <a:pt x="132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91" y="88"/>
                      <a:pt x="367" y="284"/>
                    </a:cubicBezTo>
                    <a:cubicBezTo>
                      <a:pt x="543" y="480"/>
                      <a:pt x="671" y="524"/>
                      <a:pt x="1019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cubicBezTo>
                      <a:pt x="1743" y="568"/>
                      <a:pt x="1743" y="568"/>
                      <a:pt x="1743" y="568"/>
                    </a:cubicBezTo>
                    <a:lnTo>
                      <a:pt x="3070" y="568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866775" y="1491615"/>
            <a:ext cx="10399395" cy="492252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733425" y="1353185"/>
            <a:ext cx="10457180" cy="4951095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1476643" y="1003264"/>
            <a:ext cx="657467" cy="611992"/>
          </a:xfrm>
          <a:prstGeom prst="rect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501607" y="1043495"/>
            <a:ext cx="526972" cy="531305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 fontScale="82500"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876370" y="2083639"/>
            <a:ext cx="10332720" cy="4055745"/>
          </a:xfrm>
          <a:prstGeom prst="rect">
            <a:avLst/>
          </a:prstGeom>
          <a:noFill/>
        </p:spPr>
        <p:txBody>
          <a:bodyPr wrap="square" lIns="91440" tIns="0" rIns="91440" bIns="4572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>
              <a:lnSpc>
                <a:spcPct val="150000"/>
              </a:lnSpc>
            </a:pPr>
            <a:r>
              <a:rPr lang="zh-CN" altLang="en-US" sz="1100" b="1" dirty="0" smtClean="0"/>
              <a:t> </a:t>
            </a:r>
            <a:r>
              <a:rPr lang="zh-CN" altLang="en-US" sz="1400" b="1" dirty="0" smtClean="0"/>
              <a:t>  </a:t>
            </a:r>
            <a:r>
              <a:rPr lang="zh-CN" altLang="en-US" sz="1400" dirty="0" smtClean="0"/>
              <a:t>   蚂蚁节的早上，红蚂蚁到外面去散步，他要好好想一下，怎样庆祝蚂蚁的节日。忽然，他捡到了一样很特别很特别的东西。红蚂蚁对他的朋友们大声呼喊：“哇，好棒！这是什么呀？”朋友们都围过来了。红蚂蚁说：“这是我找到的蚂蚁节礼物。”他们决定把礼物带回家。</a:t>
            </a:r>
            <a:endParaRPr lang="zh-CN" altLang="en-US" sz="1400" dirty="0" smtClean="0"/>
          </a:p>
          <a:p>
            <a:pPr>
              <a:lnSpc>
                <a:spcPct val="150000"/>
              </a:lnSpc>
            </a:pPr>
            <a:r>
              <a:rPr lang="zh-CN" altLang="en-US" sz="1400" dirty="0" smtClean="0"/>
              <a:t>      蚂蚁们推呀推呀，这个东西一点儿都不动。“哇，这是什么呀？”他们的邻居田鼠来了。红蚂蚁说：“这是我找到的蚂蚁节礼物。”他们决定把礼物带回家。两只田鼠也来帮忙推。但是他们没有走多远，就累得走不动了。</a:t>
            </a:r>
            <a:endParaRPr lang="zh-CN" altLang="en-US" sz="1400" dirty="0" smtClean="0"/>
          </a:p>
          <a:p>
            <a:pPr>
              <a:lnSpc>
                <a:spcPct val="150000"/>
              </a:lnSpc>
            </a:pPr>
            <a:r>
              <a:rPr lang="zh-CN" altLang="en-US" sz="1400" dirty="0" smtClean="0"/>
              <a:t>    “哇，这是什么呀？”田鼠的邻居小松鼠来了。红蚂蚁说：“这是我们找到的蚂蚁节礼物。”松鼠也来帮忙，不过他没有走多远，就累得走不动了。</a:t>
            </a:r>
            <a:endParaRPr lang="en-US" altLang="zh-CN" sz="1400" dirty="0" smtClean="0"/>
          </a:p>
          <a:p>
            <a:pPr>
              <a:lnSpc>
                <a:spcPct val="150000"/>
              </a:lnSpc>
            </a:pPr>
            <a:r>
              <a:rPr lang="zh-CN" altLang="en-US" sz="1400" dirty="0" smtClean="0"/>
              <a:t>    “哇，这是什么呀？”松鼠的邻居兔兔来了。红蚂蚁、田鼠和松鼠说：“这是我们找到的蚂蚁节礼物。”兔兔也来帮忙，不过她没有走多远，就累得走不动了。</a:t>
            </a:r>
            <a:r>
              <a:rPr lang="zh-CN" altLang="en-US" sz="1400" dirty="0">
                <a:latin typeface="+mn-ea"/>
                <a:sym typeface="+mn-ea"/>
              </a:rPr>
              <a:t>（接下一页）</a:t>
            </a:r>
            <a:endParaRPr lang="zh-CN" altLang="en-US" sz="1400" dirty="0" smtClean="0"/>
          </a:p>
          <a:p>
            <a:r>
              <a:rPr lang="zh-CN" altLang="en-US" sz="1400" dirty="0" smtClean="0"/>
              <a:t>    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2138493" y="1280058"/>
            <a:ext cx="4110949" cy="482722"/>
          </a:xfrm>
          <a:prstGeom prst="rect">
            <a:avLst/>
          </a:prstGeom>
          <a:noFill/>
        </p:spPr>
        <p:txBody>
          <a:bodyPr wrap="square" lIns="91440" tIns="45720" rIns="91440" bIns="0" rtlCol="0" anchor="b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000" b="1" dirty="0" smtClean="0"/>
              <a:t>  红蚂蚁的节日礼物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6"/>
          <p:cNvSpPr txBox="1"/>
          <p:nvPr>
            <p:custDataLst>
              <p:tags r:id="rId13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altLang="zh-CN" b="1" spc="150" dirty="0" smtClean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79120" y="1239520"/>
            <a:ext cx="11064240" cy="5085081"/>
          </a:xfrm>
          <a:prstGeom prst="rect">
            <a:avLst/>
          </a:prstGeom>
          <a:solidFill>
            <a:schemeClr val="bg2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0704" y="1995673"/>
            <a:ext cx="10461072" cy="3572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dirty="0" smtClean="0"/>
              <a:t>     </a:t>
            </a:r>
            <a:endParaRPr lang="zh-CN" altLang="en-US" sz="1400" dirty="0" smtClean="0"/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dirty="0" smtClean="0"/>
              <a:t>        啊呀，这样什么时候才能到家呢？红蚂蚁想扔掉蚂蚁节礼物回家算了。但是，朋友们都不同意。</a:t>
            </a:r>
            <a:endParaRPr lang="zh-CN" altLang="en-US" sz="1400" dirty="0" smtClean="0"/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dirty="0" smtClean="0"/>
              <a:t>      “哇，好棒！这里发生了什么事呀？”正在这个时候，长鼻子熊来了。红蚂蚁、田鼠、松鼠、兔兔：“这是我们找到的，可是又搬不回家的蚂蚁节礼物。”长鼻子熊说：“还是让我来帮你们吧，小事一桩而已！”长鼻子熊拎着这一大堆东西，三步两步就走回了红蚂蚁家。</a:t>
            </a:r>
            <a:endParaRPr lang="zh-CN" altLang="en-US" sz="1400" dirty="0" smtClean="0"/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dirty="0" smtClean="0"/>
              <a:t>        天黑了，红蚂蚁请朋友们</a:t>
            </a:r>
            <a:r>
              <a:rPr lang="zh-CN" altLang="en-US" sz="1400" dirty="0"/>
              <a:t>一起吃烧烤。</a:t>
            </a:r>
            <a:r>
              <a:rPr lang="zh-CN" altLang="en-US" sz="1400" dirty="0" smtClean="0"/>
              <a:t>他也</a:t>
            </a:r>
            <a:r>
              <a:rPr lang="zh-CN" altLang="en-US" sz="1400" dirty="0"/>
              <a:t>想和朋友们一起分享那个蚂蚁节礼物。</a:t>
            </a:r>
            <a:endParaRPr lang="zh-CN" altLang="en-US" sz="1400" dirty="0"/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dirty="0"/>
              <a:t>        没有想到，被点着的礼物“嗵”地</a:t>
            </a:r>
            <a:r>
              <a:rPr lang="zh-CN" altLang="en-US" sz="1400" dirty="0" smtClean="0"/>
              <a:t>一声，</a:t>
            </a:r>
            <a:r>
              <a:rPr lang="zh-CN" altLang="en-US" sz="1400" dirty="0"/>
              <a:t>飞上了天空</a:t>
            </a:r>
            <a:r>
              <a:rPr lang="zh-CN" altLang="en-US" sz="1400" dirty="0" smtClean="0"/>
              <a:t>。原来，这是一个节日的烟花！红蚂蚁呆住了。大家都说，这真是最好的蚂蚁节礼物哦。蚂蚁节快乐！</a:t>
            </a:r>
            <a:endParaRPr lang="zh-CN" altLang="en-US" sz="1400" dirty="0" smtClean="0"/>
          </a:p>
          <a:p>
            <a:pPr lvl="0">
              <a:lnSpc>
                <a:spcPct val="150000"/>
              </a:lnSpc>
              <a:spcAft>
                <a:spcPts val="1000"/>
              </a:spcAft>
            </a:pP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Title 6"/>
          <p:cNvSpPr txBox="1"/>
          <p:nvPr>
            <p:custDataLst>
              <p:tags r:id="rId3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Part 01 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台词</a:t>
            </a: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（命题）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*y*1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97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97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TEMPLATE_THUMBS_INDEX" val="1、4、7、12、13、15、16、17、18、21、25、27、31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397"/>
</p:tagLst>
</file>

<file path=ppt/tags/tag19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4397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custom20204397_4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</p:tagLst>
</file>

<file path=ppt/tags/tag194.xml><?xml version="1.0" encoding="utf-8"?>
<p:tagLst xmlns:p="http://schemas.openxmlformats.org/presentationml/2006/main">
  <p:tag name="KSO_WM_UNIT_COLOR_SCHEME_SHAPE_ID" val="132"/>
  <p:tag name="KSO_WM_UNIT_COLOR_SCHEME_PARENT_PAGE" val="0_4"/>
  <p:tag name="KSO_WM_UNIT_SUBTYPE" val="a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4397_4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输入你的正文，请尽量言简意赅的阐述观点"/>
  <p:tag name="KSO_WM_UNIT_TEXT_FILL_FORE_SCHEMECOLOR_INDEX" val="13"/>
  <p:tag name="KSO_WM_UNIT_TEXT_FILL_TYPE" val="1"/>
  <p:tag name="KSO_WM_UNIT_USESOURCEFORMAT_APPLY" val="1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custom20204397_4*l_h_i*1_2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6"/>
  <p:tag name="KSO_WM_UNIT_TEXT_FILL_TYPE" val="1"/>
  <p:tag name="KSO_WM_UNIT_USESOURCEFORMAT_APPLY" val="1"/>
</p:tagLst>
</file>

<file path=ppt/tags/tag196.xml><?xml version="1.0" encoding="utf-8"?>
<p:tagLst xmlns:p="http://schemas.openxmlformats.org/presentationml/2006/main">
  <p:tag name="KSO_WM_UNIT_COLOR_SCHEME_SHAPE_ID" val="132"/>
  <p:tag name="KSO_WM_UNIT_COLOR_SCHEME_PARENT_PAGE" val="0_4"/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04397_4*l_h_f*1_2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输入你的正文，请尽量言简意赅的阐述观点"/>
  <p:tag name="KSO_WM_UNIT_TEXT_FILL_FORE_SCHEMECOLOR_INDEX" val="13"/>
  <p:tag name="KSO_WM_UNIT_TEXT_FILL_TYPE" val="1"/>
  <p:tag name="KSO_WM_UNIT_USESOURCEFORMAT_APPLY" val="1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custom20204397_4*l_h_i*1_3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</p:tagLst>
</file>

<file path=ppt/tags/tag198.xml><?xml version="1.0" encoding="utf-8"?>
<p:tagLst xmlns:p="http://schemas.openxmlformats.org/presentationml/2006/main">
  <p:tag name="KSO_WM_UNIT_COLOR_SCHEME_SHAPE_ID" val="132"/>
  <p:tag name="KSO_WM_UNIT_COLOR_SCHEME_PARENT_PAGE" val="0_4"/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204397_4*l_h_f*1_3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输入你的正文，请尽量言简意赅的阐述观点"/>
  <p:tag name="KSO_WM_UNIT_TEXT_FILL_FORE_SCHEMECOLOR_INDEX" val="13"/>
  <p:tag name="KSO_WM_UNIT_TEXT_FILL_TYPE" val="1"/>
  <p:tag name="KSO_WM_UNIT_USESOURCEFORMAT_APPLY" val="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custom20204397_4*l_h_i*1_4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6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COLOR_SCHEME_SHAPE_ID" val="132"/>
  <p:tag name="KSO_WM_UNIT_COLOR_SCHEME_PARENT_PAGE" val="0_4"/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204397_4*l_h_f*1_4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输入你的正文，请尽量言简意赅的阐述观点"/>
  <p:tag name="KSO_WM_UNIT_TEXT_FILL_FORE_SCHEMECOLOR_INDEX" val="13"/>
  <p:tag name="KSO_WM_UNIT_TEXT_FILL_TYPE" val="1"/>
  <p:tag name="KSO_WM_UNIT_USESOURCEFORMAT_APPLY" val="1"/>
</p:tagLst>
</file>

<file path=ppt/tags/tag201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4397_4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目录/CONTENTS"/>
  <p:tag name="KSO_WM_UNIT_TEXT_FILL_FORE_SCHEMECOLOR_INDEX" val="13"/>
  <p:tag name="KSO_WM_UNIT_TEXT_FILL_TYPE" val="1"/>
  <p:tag name="KSO_WM_UNIT_USESOURCEFORMAT_APPLY" val="1"/>
</p:tagLst>
</file>

<file path=ppt/tags/tag202.xml><?xml version="1.0" encoding="utf-8"?>
<p:tagLst xmlns:p="http://schemas.openxmlformats.org/presentationml/2006/main">
  <p:tag name="KSO_WM_SLIDE_ID" val="custom20204397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l"/>
  <p:tag name="KSO_WM_SLIDE_LAYOUT_CNT" val="1_1"/>
</p:tagLst>
</file>

<file path=ppt/tags/tag203.xml><?xml version="1.0" encoding="utf-8"?>
<p:tagLst xmlns:p="http://schemas.openxmlformats.org/presentationml/2006/main">
  <p:tag name="KSO_WM_UNIT_NOCLEAR" val="0"/>
  <p:tag name="KSO_WM_UNIT_VALUE" val="8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4397_7*e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Part 01"/>
</p:tagLst>
</file>

<file path=ppt/tags/tag204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397_7*i*1"/>
  <p:tag name="KSO_WM_TEMPLATE_CATEGORY" val="custom"/>
  <p:tag name="KSO_WM_TEMPLATE_INDEX" val="20204397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97_7*b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副标题内容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7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标题"/>
</p:tagLst>
</file>

<file path=ppt/tags/tag207.xml><?xml version="1.0" encoding="utf-8"?>
<p:tagLst xmlns:p="http://schemas.openxmlformats.org/presentationml/2006/main">
  <p:tag name="KSO_WM_SLIDE_ID" val="custom20204397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397"/>
  <p:tag name="KSO_WM_SLIDE_LAYOUT" val="a_b_e"/>
  <p:tag name="KSO_WM_SLIDE_LAYOUT_CNT" val="1_1_1"/>
</p:tagLst>
</file>

<file path=ppt/tags/tag20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4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5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16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17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18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3"/>
  <p:tag name="KSO_WM_UNIT_DIAGRAM_MODELTYPE" val="stripeEnum"/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f"/>
  <p:tag name="KSO_WM_UNIT_INDEX" val="1_1_1"/>
  <p:tag name="KSO_WM_UNIT_ID" val="custom20204397_21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点击此处添加正文，文字是思想的提炼，请言简意赅。"/>
  <p:tag name="KSO_WM_UNIT_TEXT_FILL_FORE_SCHEMECOLOR_INDEX" val="13"/>
  <p:tag name="KSO_WM_UNIT_TEXT_FILL_TYPE" val="1"/>
  <p:tag name="KSO_WM_UNIT_USESOURCEFORMAT_APPLY" val="1"/>
</p:tagLst>
</file>

<file path=ppt/tags/tag219.xml><?xml version="1.0" encoding="utf-8"?>
<p:tagLst xmlns:p="http://schemas.openxmlformats.org/presentationml/2006/main">
  <p:tag name="KSO_WM_UNIT_TEXT_PART_ID_V2" val="c-1-1"/>
  <p:tag name="KSO_WM_UNIT_COLOR_SCHEME_SHAPE_ID" val="28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a"/>
  <p:tag name="KSO_WM_UNIT_INDEX" val="1_1_1"/>
  <p:tag name="KSO_WM_UNIT_ID" val="custom20204397_21*l_h_a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21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22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23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24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5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26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32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3"/>
  <p:tag name="KSO_WM_UNIT_DIAGRAM_MODELTYPE" val="stripeEnum"/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f"/>
  <p:tag name="KSO_WM_UNIT_INDEX" val="1_1_1"/>
  <p:tag name="KSO_WM_UNIT_ID" val="custom20204397_21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点击此处添加正文，文字是思想的提炼，请言简意赅。"/>
  <p:tag name="KSO_WM_UNIT_TEXT_FILL_FORE_SCHEMECOLOR_INDEX" val="13"/>
  <p:tag name="KSO_WM_UNIT_TEXT_FILL_TYPE" val="1"/>
  <p:tag name="KSO_WM_UNIT_USESOURCEFORMAT_APPLY" val="1"/>
</p:tagLst>
</file>

<file path=ppt/tags/tag233.xml><?xml version="1.0" encoding="utf-8"?>
<p:tagLst xmlns:p="http://schemas.openxmlformats.org/presentationml/2006/main">
  <p:tag name="KSO_WM_UNIT_TEXT_PART_ID_V2" val="c-1-1"/>
  <p:tag name="KSO_WM_UNIT_COLOR_SCHEME_SHAPE_ID" val="28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a"/>
  <p:tag name="KSO_WM_UNIT_INDEX" val="1_1_1"/>
  <p:tag name="KSO_WM_UNIT_ID" val="custom20204397_21*l_h_a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</p:tagLst>
</file>

<file path=ppt/tags/tag234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35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36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37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23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39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4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47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48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49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51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3"/>
  <p:tag name="KSO_WM_UNIT_DIAGRAM_MODELTYPE" val="stripeEnum"/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f"/>
  <p:tag name="KSO_WM_UNIT_INDEX" val="1_1_1"/>
  <p:tag name="KSO_WM_UNIT_ID" val="custom20204397_21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点击此处添加正文，文字是思想的提炼，请言简意赅。"/>
  <p:tag name="KSO_WM_UNIT_TEXT_FILL_FORE_SCHEMECOLOR_INDEX" val="13"/>
  <p:tag name="KSO_WM_UNIT_TEXT_FILL_TYPE" val="1"/>
  <p:tag name="KSO_WM_UNIT_USESOURCEFORMAT_APPLY" val="1"/>
</p:tagLst>
</file>

<file path=ppt/tags/tag252.xml><?xml version="1.0" encoding="utf-8"?>
<p:tagLst xmlns:p="http://schemas.openxmlformats.org/presentationml/2006/main">
  <p:tag name="KSO_WM_UNIT_TEXT_PART_ID_V2" val="c-1-1"/>
  <p:tag name="KSO_WM_UNIT_COLOR_SCHEME_SHAPE_ID" val="28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a"/>
  <p:tag name="KSO_WM_UNIT_INDEX" val="1_1_1"/>
  <p:tag name="KSO_WM_UNIT_ID" val="custom20204397_21*l_h_a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</p:tagLst>
</file>

<file path=ppt/tags/tag253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54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255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56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57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58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59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66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3"/>
  <p:tag name="KSO_WM_UNIT_DIAGRAM_MODELTYPE" val="stripeEnum"/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f"/>
  <p:tag name="KSO_WM_UNIT_INDEX" val="1_1_1"/>
  <p:tag name="KSO_WM_UNIT_ID" val="custom20204397_21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点击此处添加正文，文字是思想的提炼，请言简意赅。"/>
  <p:tag name="KSO_WM_UNIT_TEXT_FILL_FORE_SCHEMECOLOR_INDEX" val="13"/>
  <p:tag name="KSO_WM_UNIT_TEXT_FILL_TYPE" val="1"/>
  <p:tag name="KSO_WM_UNIT_USESOURCEFORMAT_APPLY" val="1"/>
</p:tagLst>
</file>

<file path=ppt/tags/tag267.xml><?xml version="1.0" encoding="utf-8"?>
<p:tagLst xmlns:p="http://schemas.openxmlformats.org/presentationml/2006/main">
  <p:tag name="KSO_WM_UNIT_TEXT_PART_ID_V2" val="c-1-1"/>
  <p:tag name="KSO_WM_UNIT_COLOR_SCHEME_SHAPE_ID" val="28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a"/>
  <p:tag name="KSO_WM_UNIT_INDEX" val="1_1_1"/>
  <p:tag name="KSO_WM_UNIT_ID" val="custom20204397_21*l_h_a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</p:tagLst>
</file>

<file path=ppt/tags/tag268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69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71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27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73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7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81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82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83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284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3"/>
  <p:tag name="KSO_WM_UNIT_DIAGRAM_MODELTYPE" val="stripeEnum"/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f"/>
  <p:tag name="KSO_WM_UNIT_INDEX" val="1_1_1"/>
  <p:tag name="KSO_WM_UNIT_ID" val="custom20204397_21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点击此处添加正文，文字是思想的提炼，请言简意赅。"/>
  <p:tag name="KSO_WM_UNIT_TEXT_FILL_FORE_SCHEMECOLOR_INDEX" val="13"/>
  <p:tag name="KSO_WM_UNIT_TEXT_FILL_TYPE" val="1"/>
  <p:tag name="KSO_WM_UNIT_USESOURCEFORMAT_APPLY" val="1"/>
</p:tagLst>
</file>

<file path=ppt/tags/tag285.xml><?xml version="1.0" encoding="utf-8"?>
<p:tagLst xmlns:p="http://schemas.openxmlformats.org/presentationml/2006/main">
  <p:tag name="KSO_WM_UNIT_TEXT_PART_ID_V2" val="c-1-1"/>
  <p:tag name="KSO_WM_UNIT_COLOR_SCHEME_SHAPE_ID" val="28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a"/>
  <p:tag name="KSO_WM_UNIT_INDEX" val="1_1_1"/>
  <p:tag name="KSO_WM_UNIT_ID" val="custom20204397_21*l_h_a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</p:tagLst>
</file>

<file path=ppt/tags/tag286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287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288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89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91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292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98.xml><?xml version="1.0" encoding="utf-8"?>
<p:tagLst xmlns:p="http://schemas.openxmlformats.org/presentationml/2006/main">
  <p:tag name="KSO_WM_UNIT_TEXT_PART_ID_V2" val="d-1-1"/>
  <p:tag name="KSO_WM_UNIT_COLOR_SCHEME_SHAPE_ID" val="2"/>
  <p:tag name="KSO_WM_UNIT_COLOR_SCHEME_PARENT_PAGE" val="0_3"/>
  <p:tag name="KSO_WM_UNIT_DIAGRAM_MODELTYPE" val="stripeEnum"/>
  <p:tag name="KSO_WM_UNIT_SUBTYPE" val="a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f"/>
  <p:tag name="KSO_WM_UNIT_INDEX" val="1_1_1"/>
  <p:tag name="KSO_WM_UNIT_ID" val="custom20204397_21*l_h_f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点击此处添加正文，文字是思想的提炼，请言简意赅。"/>
  <p:tag name="KSO_WM_UNIT_TEXT_FILL_FORE_SCHEMECOLOR_INDEX" val="13"/>
  <p:tag name="KSO_WM_UNIT_TEXT_FILL_TYPE" val="1"/>
  <p:tag name="KSO_WM_UNIT_USESOURCEFORMAT_APPLY" val="1"/>
</p:tagLst>
</file>

<file path=ppt/tags/tag299.xml><?xml version="1.0" encoding="utf-8"?>
<p:tagLst xmlns:p="http://schemas.openxmlformats.org/presentationml/2006/main">
  <p:tag name="KSO_WM_UNIT_TEXT_PART_ID_V2" val="c-1-1"/>
  <p:tag name="KSO_WM_UNIT_COLOR_SCHEME_SHAPE_ID" val="28"/>
  <p:tag name="KSO_WM_UNIT_COLOR_SCHEME_PARENT_PAGE" val="0_3"/>
  <p:tag name="KSO_WM_UNIT_DIAGRAM_MODELTYPE" val="stripeEnum"/>
  <p:tag name="KSO_WM_UNIT_ISCONTENTSTITLE" val="0"/>
  <p:tag name="KSO_WM_UNIT_ISNUMDGMTITLE" val="0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a"/>
  <p:tag name="KSO_WM_UNIT_INDEX" val="1_1_1"/>
  <p:tag name="KSO_WM_UNIT_ID" val="custom20204397_21*l_h_a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PRESET_TEXT" val="单击此处添加小标题"/>
  <p:tag name="KSO_WM_UNIT_TEXT_FILL_FORE_SCHEMECOLOR_INDEX" val="13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01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02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03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04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05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06.xml><?xml version="1.0" encoding="utf-8"?>
<p:tagLst xmlns:p="http://schemas.openxmlformats.org/presentationml/2006/main">
  <p:tag name="KSO_WM_UNIT_NOCLEAR" val="0"/>
  <p:tag name="KSO_WM_UNIT_VALUE" val="8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4397_7*e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Part 01"/>
</p:tagLst>
</file>

<file path=ppt/tags/tag307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397_7*i*1"/>
  <p:tag name="KSO_WM_TEMPLATE_CATEGORY" val="custom"/>
  <p:tag name="KSO_WM_TEMPLATE_INDEX" val="20204397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97_7*b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副标题内容"/>
</p:tagLst>
</file>

<file path=ppt/tags/tag3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7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标题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SLIDE_ID" val="custom20204397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397"/>
  <p:tag name="KSO_WM_SLIDE_LAYOUT" val="a_b_e"/>
  <p:tag name="KSO_WM_SLIDE_LAYOUT_CNT" val="1_1_1"/>
</p:tagLst>
</file>

<file path=ppt/tags/tag31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17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18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19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2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27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28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29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3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37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38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39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4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47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48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49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5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57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58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59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6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67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68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69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371.xml><?xml version="1.0" encoding="utf-8"?>
<p:tagLst xmlns:p="http://schemas.openxmlformats.org/presentationml/2006/main">
  <p:tag name="KSO_WM_UNIT_NOCLEAR" val="0"/>
  <p:tag name="KSO_WM_UNIT_VALUE" val="8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4397_7*e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Part 01"/>
</p:tagLst>
</file>

<file path=ppt/tags/tag372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397_7*i*1"/>
  <p:tag name="KSO_WM_TEMPLATE_CATEGORY" val="custom"/>
  <p:tag name="KSO_WM_TEMPLATE_INDEX" val="20204397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97_7*b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副标题内容"/>
</p:tagLst>
</file>

<file path=ppt/tags/tag3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7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标题"/>
</p:tagLst>
</file>

<file path=ppt/tags/tag375.xml><?xml version="1.0" encoding="utf-8"?>
<p:tagLst xmlns:p="http://schemas.openxmlformats.org/presentationml/2006/main">
  <p:tag name="KSO_WM_SLIDE_ID" val="custom20204397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397"/>
  <p:tag name="KSO_WM_SLIDE_LAYOUT" val="a_b_e"/>
  <p:tag name="KSO_WM_SLIDE_LAYOUT_CNT" val="1_1_1"/>
</p:tagLst>
</file>

<file path=ppt/tags/tag376.xml><?xml version="1.0" encoding="utf-8"?>
<p:tagLst xmlns:p="http://schemas.openxmlformats.org/presentationml/2006/main">
  <p:tag name="KSO_WM_UNIT_NOCLEAR" val="0"/>
  <p:tag name="KSO_WM_UNIT_VALUE" val="8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04397_7*e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Part 01"/>
</p:tagLst>
</file>

<file path=ppt/tags/tag377.xml><?xml version="1.0" encoding="utf-8"?>
<p:tagLst xmlns:p="http://schemas.openxmlformats.org/presentationml/2006/main">
  <p:tag name="MH" val="20161022204303"/>
  <p:tag name="MH_LIBRARY" val="GRAPHIC"/>
  <p:tag name="MH_ORDER" val="Rectangle 1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397_7*i*1"/>
  <p:tag name="KSO_WM_TEMPLATE_CATEGORY" val="custom"/>
  <p:tag name="KSO_WM_TEMPLATE_INDEX" val="20204397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97_7*b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副标题内容"/>
</p:tagLst>
</file>

<file path=ppt/tags/tag3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7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标题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SLIDE_ID" val="custom20204397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397"/>
  <p:tag name="KSO_WM_SLIDE_LAYOUT" val="a_b_e"/>
  <p:tag name="KSO_WM_SLIDE_LAYOUT_CNT" val="1_1_1"/>
</p:tagLst>
</file>

<file path=ppt/tags/tag38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h"/>
  <p:tag name="KSO_WM_UNIT_TYPE" val="i"/>
  <p:tag name="KSO_WM_UNIT_INDEX" val="6"/>
  <p:tag name="KSO_WM_UNIT_ID" val="custom20204397_21*i*6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1"/>
  <p:tag name="KSO_WM_UNIT_ID" val="custom20204397_21*i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USESOURCEFORMAT_APPLY" val="1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2"/>
  <p:tag name="KSO_WM_UNIT_ID" val="custom20204397_21*i*2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3"/>
  <p:tag name="KSO_WM_UNIT_ID" val="custom20204397_21*i*3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4"/>
  <p:tag name="KSO_WM_UNIT_ID" val="custom20204397_21*i*4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i"/>
  <p:tag name="KSO_WM_UNIT_INDEX" val="5"/>
  <p:tag name="KSO_WM_UNIT_ID" val="custom20204397_21*i*5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87.xml><?xml version="1.0" encoding="utf-8"?>
<p:tagLst xmlns:p="http://schemas.openxmlformats.org/presentationml/2006/main">
  <p:tag name="KSO_WM_UNIT_COLOR_SCHEME_SHAPE_ID" val="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1"/>
  <p:tag name="KSO_WM_UNIT_ID" val="custom20204397_21*l_h_i*1_1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88.xml><?xml version="1.0" encoding="utf-8"?>
<p:tagLst xmlns:p="http://schemas.openxmlformats.org/presentationml/2006/main">
  <p:tag name="KSO_WM_UNIT_COLOR_SCHEME_SHAPE_ID" val="1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2"/>
  <p:tag name="KSO_WM_UNIT_ID" val="custom20204397_21*l_h_i*1_1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89.xml><?xml version="1.0" encoding="utf-8"?>
<p:tagLst xmlns:p="http://schemas.openxmlformats.org/presentationml/2006/main">
  <p:tag name="KSO_WM_UNIT_COLOR_SCHEME_SHAPE_ID" val="3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1_3"/>
  <p:tag name="KSO_WM_UNIT_ID" val="custom20204397_21*l_h_i*1_1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COLOR_SCHEME_SHAPE_ID" val="3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1_4"/>
  <p:tag name="KSO_WM_UNIT_ID" val="custom20204397_21*l_h_i*1_1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91.xml><?xml version="1.0" encoding="utf-8"?>
<p:tagLst xmlns:p="http://schemas.openxmlformats.org/presentationml/2006/main">
  <p:tag name="KSO_WM_UNIT_COLOR_SCHEME_SHAPE_ID" val="58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1"/>
  <p:tag name="KSO_WM_UNIT_ID" val="custom20204397_21*l_h_i*1_2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92.xml><?xml version="1.0" encoding="utf-8"?>
<p:tagLst xmlns:p="http://schemas.openxmlformats.org/presentationml/2006/main">
  <p:tag name="KSO_WM_UNIT_COLOR_SCHEME_SHAPE_ID" val="59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2"/>
  <p:tag name="KSO_WM_UNIT_ID" val="custom20204397_21*l_h_i*1_2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93.xml><?xml version="1.0" encoding="utf-8"?>
<p:tagLst xmlns:p="http://schemas.openxmlformats.org/presentationml/2006/main">
  <p:tag name="KSO_WM_UNIT_COLOR_SCHEME_SHAPE_ID" val="6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2_3"/>
  <p:tag name="KSO_WM_UNIT_ID" val="custom20204397_21*l_h_i*1_2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94.xml><?xml version="1.0" encoding="utf-8"?>
<p:tagLst xmlns:p="http://schemas.openxmlformats.org/presentationml/2006/main">
  <p:tag name="KSO_WM_UNIT_COLOR_SCHEME_SHAPE_ID" val="64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2_4"/>
  <p:tag name="KSO_WM_UNIT_ID" val="custom20204397_21*l_h_i*1_2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95.xml><?xml version="1.0" encoding="utf-8"?>
<p:tagLst xmlns:p="http://schemas.openxmlformats.org/presentationml/2006/main">
  <p:tag name="KSO_WM_UNIT_COLOR_SCHEME_SHAPE_ID" val="25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3_1"/>
  <p:tag name="KSO_WM_UNIT_ID" val="custom20204397_21*l_h_i*1_3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96.xml><?xml version="1.0" encoding="utf-8"?>
<p:tagLst xmlns:p="http://schemas.openxmlformats.org/presentationml/2006/main">
  <p:tag name="KSO_WM_UNIT_COLOR_SCHEME_SHAPE_ID" val="2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3_2"/>
  <p:tag name="KSO_WM_UNIT_ID" val="custom20204397_21*l_h_i*1_3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97.xml><?xml version="1.0" encoding="utf-8"?>
<p:tagLst xmlns:p="http://schemas.openxmlformats.org/presentationml/2006/main">
  <p:tag name="KSO_WM_UNIT_COLOR_SCHEME_SHAPE_ID" val="3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3_3"/>
  <p:tag name="KSO_WM_UNIT_ID" val="custom20204397_21*l_h_i*1_3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98.xml><?xml version="1.0" encoding="utf-8"?>
<p:tagLst xmlns:p="http://schemas.openxmlformats.org/presentationml/2006/main">
  <p:tag name="KSO_WM_UNIT_COLOR_SCHEME_SHAPE_ID" val="34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3_4"/>
  <p:tag name="KSO_WM_UNIT_ID" val="custom20204397_21*l_h_i*1_3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399.xml><?xml version="1.0" encoding="utf-8"?>
<p:tagLst xmlns:p="http://schemas.openxmlformats.org/presentationml/2006/main">
  <p:tag name="KSO_WM_UNIT_COLOR_SCHEME_SHAPE_ID" val="36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4_1"/>
  <p:tag name="KSO_WM_UNIT_ID" val="custom20204397_21*l_h_i*1_4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COLOR_SCHEME_SHAPE_ID" val="37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4_2"/>
  <p:tag name="KSO_WM_UNIT_ID" val="custom20204397_21*l_h_i*1_4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401.xml><?xml version="1.0" encoding="utf-8"?>
<p:tagLst xmlns:p="http://schemas.openxmlformats.org/presentationml/2006/main">
  <p:tag name="KSO_WM_UNIT_COLOR_SCHEME_SHAPE_ID" val="4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4_3"/>
  <p:tag name="KSO_WM_UNIT_ID" val="custom20204397_21*l_h_i*1_4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402.xml><?xml version="1.0" encoding="utf-8"?>
<p:tagLst xmlns:p="http://schemas.openxmlformats.org/presentationml/2006/main">
  <p:tag name="KSO_WM_UNIT_COLOR_SCHEME_SHAPE_ID" val="4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4_4"/>
  <p:tag name="KSO_WM_UNIT_ID" val="custom20204397_21*l_h_i*1_4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403.xml><?xml version="1.0" encoding="utf-8"?>
<p:tagLst xmlns:p="http://schemas.openxmlformats.org/presentationml/2006/main">
  <p:tag name="KSO_WM_UNIT_COLOR_SCHEME_SHAPE_ID" val="25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3_1"/>
  <p:tag name="KSO_WM_UNIT_ID" val="custom20204397_21*l_h_i*1_3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04.xml><?xml version="1.0" encoding="utf-8"?>
<p:tagLst xmlns:p="http://schemas.openxmlformats.org/presentationml/2006/main">
  <p:tag name="KSO_WM_UNIT_COLOR_SCHEME_SHAPE_ID" val="26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3_2"/>
  <p:tag name="KSO_WM_UNIT_ID" val="custom20204397_21*l_h_i*1_3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405.xml><?xml version="1.0" encoding="utf-8"?>
<p:tagLst xmlns:p="http://schemas.openxmlformats.org/presentationml/2006/main">
  <p:tag name="KSO_WM_UNIT_COLOR_SCHEME_SHAPE_ID" val="33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3_3"/>
  <p:tag name="KSO_WM_UNIT_ID" val="custom20204397_21*l_h_i*1_3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406.xml><?xml version="1.0" encoding="utf-8"?>
<p:tagLst xmlns:p="http://schemas.openxmlformats.org/presentationml/2006/main">
  <p:tag name="KSO_WM_UNIT_COLOR_SCHEME_SHAPE_ID" val="34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3_4"/>
  <p:tag name="KSO_WM_UNIT_ID" val="custom20204397_21*l_h_i*1_3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407.xml><?xml version="1.0" encoding="utf-8"?>
<p:tagLst xmlns:p="http://schemas.openxmlformats.org/presentationml/2006/main">
  <p:tag name="KSO_WM_UNIT_COLOR_SCHEME_SHAPE_ID" val="36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4_1"/>
  <p:tag name="KSO_WM_UNIT_ID" val="custom20204397_21*l_h_i*1_4_1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08.xml><?xml version="1.0" encoding="utf-8"?>
<p:tagLst xmlns:p="http://schemas.openxmlformats.org/presentationml/2006/main">
  <p:tag name="KSO_WM_UNIT_COLOR_SCHEME_SHAPE_ID" val="37"/>
  <p:tag name="KSO_WM_UNIT_COLOR_SCHEME_PARENT_PAGE" val="0_3"/>
  <p:tag name="KSO_WM_UNIT_FOIL_COLOR" val="1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4_2"/>
  <p:tag name="KSO_WM_UNIT_ID" val="custom20204397_21*l_h_i*1_4_2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409.xml><?xml version="1.0" encoding="utf-8"?>
<p:tagLst xmlns:p="http://schemas.openxmlformats.org/presentationml/2006/main">
  <p:tag name="KSO_WM_UNIT_COLOR_SCHEME_SHAPE_ID" val="41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TYPE" val="l_h_i"/>
  <p:tag name="KSO_WM_UNIT_INDEX" val="1_4_3"/>
  <p:tag name="KSO_WM_UNIT_ID" val="custom20204397_21*l_h_i*1_4_3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COLOR_SCHEME_SHAPE_ID" val="42"/>
  <p:tag name="KSO_WM_UNIT_COLOR_SCHEME_PARENT_PAGE" val="0_3"/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SUBTYPE" val="d"/>
  <p:tag name="KSO_WM_UNIT_TYPE" val="l_h_i"/>
  <p:tag name="KSO_WM_UNIT_INDEX" val="1_4_4"/>
  <p:tag name="KSO_WM_UNIT_ID" val="custom20204397_21*l_h_i*1_4_4"/>
  <p:tag name="KSO_WM_TEMPLATE_CATEGORY" val="custom"/>
  <p:tag name="KSO_WM_TEMPLATE_INDEX" val="2020439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411.xml><?xml version="1.0" encoding="utf-8"?>
<p:tagLst xmlns:p="http://schemas.openxmlformats.org/presentationml/2006/main">
  <p:tag name="KSO_WM_UNIT_DEFAULT_FONT" val="28;32;4"/>
  <p:tag name="KSO_WM_UNIT_BLOCK" val="0"/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9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大标题"/>
</p:tagLst>
</file>

<file path=ppt/tags/tag4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97_7*b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副标题内容"/>
</p:tagLst>
</file>

<file path=ppt/tags/tag413.xml><?xml version="1.0" encoding="utf-8"?>
<p:tagLst xmlns:p="http://schemas.openxmlformats.org/presentationml/2006/main"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CAN_ADD_NAVIGATION" val="1"/>
  <p:tag name="KSO_WM_SLIDE_BACKGROUND" val="[&quot;navigation&quot;]"/>
  <p:tag name="KSO_WM_SLIDE_RATIO" val="1.777778"/>
  <p:tag name="KSO_WM_SLIDE_COLORSCHEME_VERSION" val="3.2"/>
  <p:tag name="KSO_WM_SLIDE_ID" val="custom20204397_21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4"/>
  <p:tag name="KSO_WM_SLIDE_INDEX" val="21"/>
  <p:tag name="KSO_WM_SLIDE_SIZE" val="735.6*360"/>
  <p:tag name="KSO_WM_SLIDE_POSITION" val="112.019*120.047"/>
  <p:tag name="KSO_WM_DIAGRAM_GROUP_CODE" val="l1-2"/>
  <p:tag name="KSO_WM_SLIDE_DIAGTYPE" val="l"/>
  <p:tag name="KSO_WM_TAG_VERSION" val="1.0"/>
  <p:tag name="KSO_WM_BEAUTIFY_FLAG" val="#wm#"/>
  <p:tag name="KSO_WM_TEMPLATE_CATEGORY" val="custom"/>
  <p:tag name="KSO_WM_TEMPLATE_INDEX" val="20204397"/>
  <p:tag name="KSO_WM_SLIDE_LAYOUT" val="a_i_l"/>
  <p:tag name="KSO_WM_SLIDE_LAYOUT_CNT" val="1_1_1"/>
</p:tagLst>
</file>

<file path=ppt/tags/tag414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397_31*a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谢谢观看"/>
</p:tagLst>
</file>

<file path=ppt/tags/tag4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397_31*b*1"/>
  <p:tag name="KSO_WM_TEMPLATE_CATEGORY" val="custom"/>
  <p:tag name="KSO_WM_TEMPLATE_INDEX" val="20204397"/>
  <p:tag name="KSO_WM_UNIT_LAYERLEVEL" val="1"/>
  <p:tag name="KSO_WM_TAG_VERSION" val="1.0"/>
  <p:tag name="KSO_WM_BEAUTIFY_FLAG" val="#wm#"/>
  <p:tag name="KSO_WM_UNIT_PRESET_TEXT" val="单击此处添加副标题内容"/>
</p:tagLst>
</file>

<file path=ppt/tags/tag416.xml><?xml version="1.0" encoding="utf-8"?>
<p:tagLst xmlns:p="http://schemas.openxmlformats.org/presentationml/2006/main">
  <p:tag name="KSO_WM_SLIDE_ID" val="custom20204397_31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31"/>
  <p:tag name="KSO_WM_TAG_VERSION" val="1.0"/>
  <p:tag name="KSO_WM_BEAUTIFY_FLAG" val="#wm#"/>
  <p:tag name="KSO_WM_TEMPLATE_CATEGORY" val="custom"/>
  <p:tag name="KSO_WM_TEMPLATE_INDEX" val="20204397"/>
  <p:tag name="KSO_WM_SLIDE_LAYOUT" val="a_b"/>
  <p:tag name="KSO_WM_SLIDE_LAYOUT_CNT" val="1_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245">
      <a:dk1>
        <a:srgbClr val="000000"/>
      </a:dk1>
      <a:lt1>
        <a:srgbClr val="FFFFFF"/>
      </a:lt1>
      <a:dk2>
        <a:srgbClr val="EDF6F7"/>
      </a:dk2>
      <a:lt2>
        <a:srgbClr val="FBFCFC"/>
      </a:lt2>
      <a:accent1>
        <a:srgbClr val="3989AD"/>
      </a:accent1>
      <a:accent2>
        <a:srgbClr val="38A293"/>
      </a:accent2>
      <a:accent3>
        <a:srgbClr val="5B9955"/>
      </a:accent3>
      <a:accent4>
        <a:srgbClr val="C1A24D"/>
      </a:accent4>
      <a:accent5>
        <a:srgbClr val="D07154"/>
      </a:accent5>
      <a:accent6>
        <a:srgbClr val="BB739C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5245</Words>
  <Application>WPS 演示</Application>
  <PresentationFormat>自定义</PresentationFormat>
  <Paragraphs>204</Paragraphs>
  <Slides>26</Slides>
  <Notes>19</Notes>
  <HiddenSlides>0</HiddenSlides>
  <MMClips>6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汉仪旗黑-85S</vt:lpstr>
      <vt:lpstr>Calibri</vt:lpstr>
      <vt:lpstr>Segoe UI</vt:lpstr>
      <vt:lpstr>Arial Unicode MS</vt:lpstr>
      <vt:lpstr>1_Office 主题​​</vt:lpstr>
      <vt:lpstr>复试内容</vt:lpstr>
      <vt:lpstr>PowerPoint 演示文稿</vt:lpstr>
      <vt:lpstr>台词（命题）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歌曲（命题）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表演</vt:lpstr>
      <vt:lpstr>形体（命题）</vt:lpstr>
      <vt:lpstr>PowerPoint 演示文稿</vt:lpstr>
      <vt:lpstr>祝考试顺利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复试内容</dc:title>
  <dc:creator>user</dc:creator>
  <cp:lastModifiedBy>✨安柒柒✨</cp:lastModifiedBy>
  <cp:revision>284</cp:revision>
  <dcterms:created xsi:type="dcterms:W3CDTF">2019-06-19T02:08:00Z</dcterms:created>
  <dcterms:modified xsi:type="dcterms:W3CDTF">2021-01-14T05:21:24Z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