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09" r:id="rId3"/>
    <p:sldId id="410" r:id="rId4"/>
    <p:sldId id="411" r:id="rId6"/>
    <p:sldId id="414" r:id="rId7"/>
    <p:sldId id="416" r:id="rId8"/>
    <p:sldId id="425" r:id="rId9"/>
    <p:sldId id="426" r:id="rId10"/>
    <p:sldId id="427" r:id="rId11"/>
    <p:sldId id="428" r:id="rId12"/>
    <p:sldId id="417" r:id="rId13"/>
    <p:sldId id="418" r:id="rId14"/>
    <p:sldId id="421" r:id="rId15"/>
    <p:sldId id="429" r:id="rId16"/>
    <p:sldId id="430" r:id="rId17"/>
    <p:sldId id="431" r:id="rId18"/>
    <p:sldId id="432" r:id="rId19"/>
    <p:sldId id="423" r:id="rId20"/>
    <p:sldId id="424" r:id="rId21"/>
    <p:sldId id="433" r:id="rId22"/>
    <p:sldId id="43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tbR9wqCc128WjjtLfBRAQ==" hashData="MLtBSuRkWvlDz4S6R0j9I5h8fp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-678" y="-96"/>
      </p:cViewPr>
      <p:guideLst>
        <p:guide orient="horz" pos="213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34F56-0714-4F24-A7F1-9FE3210687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1900407" y="0"/>
              <a:ext cx="10291593" cy="1352550"/>
              <a:chOff x="1900407" y="0"/>
              <a:chExt cx="10291593" cy="1352550"/>
            </a:xfrm>
          </p:grpSpPr>
          <p:sp>
            <p:nvSpPr>
              <p:cNvPr id="15" name="Freeform 5"/>
              <p:cNvSpPr/>
              <p:nvPr userDrawn="1">
                <p:custDataLst>
                  <p:tags r:id="rId3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 userDrawn="1"/>
          </p:nvGrpSpPr>
          <p:grpSpPr>
            <a:xfrm rot="10800000">
              <a:off x="0" y="5505449"/>
              <a:ext cx="10291593" cy="1352550"/>
              <a:chOff x="1900407" y="0"/>
              <a:chExt cx="10291593" cy="1352550"/>
            </a:xfrm>
          </p:grpSpPr>
          <p:sp>
            <p:nvSpPr>
              <p:cNvPr id="21" name="Freeform 5"/>
              <p:cNvSpPr/>
              <p:nvPr userDrawn="1">
                <p:custDataLst>
                  <p:tags r:id="rId5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0"/>
            </p:custDataLst>
          </p:nvPr>
        </p:nvSpPr>
        <p:spPr>
          <a:xfrm>
            <a:off x="2920524" y="2717483"/>
            <a:ext cx="6350000" cy="1217295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 algn="dist">
              <a:defRPr lang="zh-CN" altLang="en-US" sz="7200" b="0" spc="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7250589" y="4357688"/>
            <a:ext cx="1944370" cy="408940"/>
          </a:xfrm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r">
              <a:buNone/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 algn="r"/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12"/>
            </p:custDataLst>
          </p:nvPr>
        </p:nvSpPr>
        <p:spPr>
          <a:xfrm>
            <a:off x="2996088" y="4357688"/>
            <a:ext cx="1944370" cy="408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/>
            <a:r>
              <a:rPr lang="zh-CN" altLang="en-US"/>
              <a:t>编辑文本</a:t>
            </a:r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13"/>
            </p:custDataLst>
          </p:nvPr>
        </p:nvCxnSpPr>
        <p:spPr>
          <a:xfrm>
            <a:off x="2995772" y="4129088"/>
            <a:ext cx="619950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副标题 5"/>
          <p:cNvSpPr>
            <a:spLocks noGrp="1"/>
          </p:cNvSpPr>
          <p:nvPr>
            <p:ph type="subTitle" sz="quarter" idx="16" hasCustomPrompt="1"/>
            <p:custDataLst>
              <p:tags r:id="rId14"/>
            </p:custDataLst>
          </p:nvPr>
        </p:nvSpPr>
        <p:spPr>
          <a:xfrm>
            <a:off x="2920843" y="2065973"/>
            <a:ext cx="6350635" cy="44894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>
            <a:lvl1pPr marL="0" indent="0" algn="dist">
              <a:buNone/>
              <a:defRPr lang="zh-CN" altLang="en-US" sz="2000" spc="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dist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1" name="组合 20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900407" y="0"/>
              <a:ext cx="10291593" cy="1352550"/>
              <a:chOff x="1900407" y="0"/>
              <a:chExt cx="10291593" cy="1352550"/>
            </a:xfrm>
          </p:grpSpPr>
          <p:sp>
            <p:nvSpPr>
              <p:cNvPr id="19" name="Freeform 5"/>
              <p:cNvSpPr/>
              <p:nvPr userDrawn="1">
                <p:custDataLst>
                  <p:tags r:id="rId3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 rot="10800000">
              <a:off x="0" y="5505449"/>
              <a:ext cx="10291593" cy="1352550"/>
              <a:chOff x="1900407" y="0"/>
              <a:chExt cx="10291593" cy="1352550"/>
            </a:xfrm>
          </p:grpSpPr>
          <p:sp>
            <p:nvSpPr>
              <p:cNvPr id="17" name="Freeform 5"/>
              <p:cNvSpPr/>
              <p:nvPr userDrawn="1">
                <p:custDataLst>
                  <p:tags r:id="rId5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0"/>
            </p:custDataLst>
          </p:nvPr>
        </p:nvSpPr>
        <p:spPr>
          <a:xfrm>
            <a:off x="2869346" y="2452688"/>
            <a:ext cx="6453309" cy="1398905"/>
          </a:xfrm>
        </p:spPr>
        <p:txBody>
          <a:bodyPr vert="horz" wrap="square" lIns="91440" tIns="45720" rIns="91440" bIns="45720" rtlCol="0" anchor="b" anchorCtr="0">
            <a:normAutofit/>
          </a:bodyPr>
          <a:lstStyle>
            <a:lvl1pPr algn="dist">
              <a:defRPr lang="zh-CN" altLang="en-US" sz="8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2869346" y="4043997"/>
            <a:ext cx="6453309" cy="651980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lang="zh-CN" altLang="en-US" sz="20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1" name="组合 20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16" name="组合 1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0" name="任意多边形: 形状 1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18" name="任意多边形: 形状 1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grpSp>
        <p:nvGrpSpPr>
          <p:cNvPr id="14" name="组合 13"/>
          <p:cNvGrpSpPr/>
          <p:nvPr>
            <p:custDataLst>
              <p:tags r:id="rId9"/>
            </p:custDataLst>
          </p:nvPr>
        </p:nvGrpSpPr>
        <p:grpSpPr>
          <a:xfrm rot="10800000">
            <a:off x="11436841" y="106151"/>
            <a:ext cx="624118" cy="159795"/>
            <a:chOff x="131041" y="6019911"/>
            <a:chExt cx="624118" cy="144389"/>
          </a:xfrm>
        </p:grpSpPr>
        <p:sp>
          <p:nvSpPr>
            <p:cNvPr id="15" name="任意多边形: 形状 14"/>
            <p:cNvSpPr/>
            <p:nvPr>
              <p:custDataLst>
                <p:tags r:id="rId10"/>
              </p:custDataLst>
            </p:nvPr>
          </p:nvSpPr>
          <p:spPr bwMode="auto">
            <a:xfrm>
              <a:off x="131041" y="6022293"/>
              <a:ext cx="368896" cy="142007"/>
            </a:xfrm>
            <a:custGeom>
              <a:avLst/>
              <a:gdLst>
                <a:gd name="connsiteX0" fmla="*/ 0 w 5620926"/>
                <a:gd name="connsiteY0" fmla="*/ 0 h 1360210"/>
                <a:gd name="connsiteX1" fmla="*/ 2774969 w 5620926"/>
                <a:gd name="connsiteY1" fmla="*/ 0 h 1360210"/>
                <a:gd name="connsiteX2" fmla="*/ 2957526 w 5620926"/>
                <a:gd name="connsiteY2" fmla="*/ 0 h 1360210"/>
                <a:gd name="connsiteX3" fmla="*/ 2957526 w 5620926"/>
                <a:gd name="connsiteY3" fmla="*/ 3811 h 1360210"/>
                <a:gd name="connsiteX4" fmla="*/ 3200267 w 5620926"/>
                <a:gd name="connsiteY4" fmla="*/ 3811 h 1360210"/>
                <a:gd name="connsiteX5" fmla="*/ 4750630 w 5620926"/>
                <a:gd name="connsiteY5" fmla="*/ 682011 h 1360210"/>
                <a:gd name="connsiteX6" fmla="*/ 5620926 w 5620926"/>
                <a:gd name="connsiteY6" fmla="*/ 1360210 h 1360210"/>
                <a:gd name="connsiteX7" fmla="*/ 2845957 w 5620926"/>
                <a:gd name="connsiteY7" fmla="*/ 1360210 h 1360210"/>
                <a:gd name="connsiteX8" fmla="*/ 2663400 w 5620926"/>
                <a:gd name="connsiteY8" fmla="*/ 1360210 h 1360210"/>
                <a:gd name="connsiteX9" fmla="*/ 2663400 w 5620926"/>
                <a:gd name="connsiteY9" fmla="*/ 1356399 h 1360210"/>
                <a:gd name="connsiteX10" fmla="*/ 2420659 w 5620926"/>
                <a:gd name="connsiteY10" fmla="*/ 1356399 h 1360210"/>
                <a:gd name="connsiteX11" fmla="*/ 870296 w 5620926"/>
                <a:gd name="connsiteY11" fmla="*/ 678199 h 1360210"/>
                <a:gd name="connsiteX12" fmla="*/ 0 w 5620926"/>
                <a:gd name="connsiteY12" fmla="*/ 0 h 136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20926" h="1360210">
                  <a:moveTo>
                    <a:pt x="0" y="0"/>
                  </a:moveTo>
                  <a:cubicBezTo>
                    <a:pt x="0" y="0"/>
                    <a:pt x="0" y="0"/>
                    <a:pt x="2774969" y="0"/>
                  </a:cubicBezTo>
                  <a:lnTo>
                    <a:pt x="2957526" y="0"/>
                  </a:lnTo>
                  <a:lnTo>
                    <a:pt x="2957526" y="3811"/>
                  </a:lnTo>
                  <a:lnTo>
                    <a:pt x="3200267" y="3811"/>
                  </a:lnTo>
                  <a:cubicBezTo>
                    <a:pt x="4027762" y="108884"/>
                    <a:pt x="4332127" y="213958"/>
                    <a:pt x="4750630" y="682011"/>
                  </a:cubicBezTo>
                  <a:cubicBezTo>
                    <a:pt x="5166755" y="1150064"/>
                    <a:pt x="5620926" y="1360210"/>
                    <a:pt x="5620926" y="1360210"/>
                  </a:cubicBezTo>
                  <a:cubicBezTo>
                    <a:pt x="5620926" y="1360210"/>
                    <a:pt x="5620926" y="1360210"/>
                    <a:pt x="2845957" y="1360210"/>
                  </a:cubicBezTo>
                  <a:lnTo>
                    <a:pt x="2663400" y="1360210"/>
                  </a:lnTo>
                  <a:lnTo>
                    <a:pt x="2663400" y="1356399"/>
                  </a:lnTo>
                  <a:lnTo>
                    <a:pt x="2420659" y="1356399"/>
                  </a:lnTo>
                  <a:cubicBezTo>
                    <a:pt x="1593164" y="1251326"/>
                    <a:pt x="1288799" y="1146252"/>
                    <a:pt x="870296" y="678199"/>
                  </a:cubicBezTo>
                  <a:cubicBezTo>
                    <a:pt x="454171" y="21014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>
              <p:custDataLst>
                <p:tags r:id="rId11"/>
              </p:custDataLst>
            </p:nvPr>
          </p:nvSpPr>
          <p:spPr bwMode="auto">
            <a:xfrm>
              <a:off x="277969" y="6019911"/>
              <a:ext cx="477190" cy="144000"/>
            </a:xfrm>
            <a:custGeom>
              <a:avLst/>
              <a:gdLst>
                <a:gd name="T0" fmla="*/ 3070 w 3070"/>
                <a:gd name="T1" fmla="*/ 568 h 568"/>
                <a:gd name="T2" fmla="*/ 2703 w 3070"/>
                <a:gd name="T3" fmla="*/ 284 h 568"/>
                <a:gd name="T4" fmla="*/ 2052 w 3070"/>
                <a:gd name="T5" fmla="*/ 0 h 568"/>
                <a:gd name="T6" fmla="*/ 1328 w 3070"/>
                <a:gd name="T7" fmla="*/ 0 h 568"/>
                <a:gd name="T8" fmla="*/ 1328 w 3070"/>
                <a:gd name="T9" fmla="*/ 0 h 568"/>
                <a:gd name="T10" fmla="*/ 0 w 3070"/>
                <a:gd name="T11" fmla="*/ 0 h 568"/>
                <a:gd name="T12" fmla="*/ 367 w 3070"/>
                <a:gd name="T13" fmla="*/ 284 h 568"/>
                <a:gd name="T14" fmla="*/ 1019 w 3070"/>
                <a:gd name="T15" fmla="*/ 568 h 568"/>
                <a:gd name="T16" fmla="*/ 1743 w 3070"/>
                <a:gd name="T17" fmla="*/ 568 h 568"/>
                <a:gd name="T18" fmla="*/ 1743 w 3070"/>
                <a:gd name="T19" fmla="*/ 568 h 568"/>
                <a:gd name="T20" fmla="*/ 3070 w 3070"/>
                <a:gd name="T21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0" h="568">
                  <a:moveTo>
                    <a:pt x="3070" y="568"/>
                  </a:moveTo>
                  <a:cubicBezTo>
                    <a:pt x="3070" y="568"/>
                    <a:pt x="2879" y="480"/>
                    <a:pt x="2703" y="284"/>
                  </a:cubicBezTo>
                  <a:cubicBezTo>
                    <a:pt x="2528" y="88"/>
                    <a:pt x="2400" y="44"/>
                    <a:pt x="2052" y="0"/>
                  </a:cubicBezTo>
                  <a:cubicBezTo>
                    <a:pt x="1328" y="0"/>
                    <a:pt x="1328" y="0"/>
                    <a:pt x="1328" y="0"/>
                  </a:cubicBezTo>
                  <a:cubicBezTo>
                    <a:pt x="1328" y="0"/>
                    <a:pt x="1328" y="0"/>
                    <a:pt x="13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91" y="88"/>
                    <a:pt x="367" y="284"/>
                  </a:cubicBezTo>
                  <a:cubicBezTo>
                    <a:pt x="543" y="480"/>
                    <a:pt x="671" y="524"/>
                    <a:pt x="1019" y="568"/>
                  </a:cubicBezTo>
                  <a:cubicBezTo>
                    <a:pt x="1743" y="568"/>
                    <a:pt x="1743" y="568"/>
                    <a:pt x="1743" y="568"/>
                  </a:cubicBezTo>
                  <a:cubicBezTo>
                    <a:pt x="1743" y="568"/>
                    <a:pt x="1743" y="568"/>
                    <a:pt x="1743" y="568"/>
                  </a:cubicBezTo>
                  <a:lnTo>
                    <a:pt x="3070" y="56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17" name="组合 16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1" name="任意多边形: 形状 2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19" name="任意多边形: 形状 18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17" name="组合 16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1" name="任意多边形: 形状 2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19" name="任意多边形: 形状 18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>
            <p:custDataLst>
              <p:tags r:id="rId3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24" name="组合 23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6" name="任意多边形: 形状 2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131041" y="6395118"/>
            <a:ext cx="11929918" cy="253311"/>
            <a:chOff x="131041" y="6395118"/>
            <a:chExt cx="11929918" cy="253311"/>
          </a:xfrm>
        </p:grpSpPr>
        <p:grpSp>
          <p:nvGrpSpPr>
            <p:cNvPr id="22" name="组合 21"/>
            <p:cNvGrpSpPr/>
            <p:nvPr/>
          </p:nvGrpSpPr>
          <p:grpSpPr>
            <a:xfrm>
              <a:off x="131041" y="6399948"/>
              <a:ext cx="986770" cy="248481"/>
              <a:chOff x="131041" y="6022293"/>
              <a:chExt cx="624118" cy="142009"/>
            </a:xfrm>
          </p:grpSpPr>
          <p:sp>
            <p:nvSpPr>
              <p:cNvPr id="27" name="任意多边形: 形状 26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5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22293"/>
                <a:ext cx="477190" cy="142007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10800000">
              <a:off x="11074189" y="6395118"/>
              <a:ext cx="986770" cy="248494"/>
              <a:chOff x="131041" y="6022283"/>
              <a:chExt cx="624118" cy="142016"/>
            </a:xfrm>
          </p:grpSpPr>
          <p:sp>
            <p:nvSpPr>
              <p:cNvPr id="24" name="任意多边形: 形状 2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8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22292"/>
                <a:ext cx="477190" cy="142007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9" name="组合 28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3" name="任意多边形: 形状 32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1" name="任意多边形: 形状 30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2752725"/>
            <a:ext cx="12191998" cy="1352551"/>
            <a:chOff x="0" y="2752725"/>
            <a:chExt cx="12191998" cy="1352551"/>
          </a:xfrm>
        </p:grpSpPr>
        <p:sp>
          <p:nvSpPr>
            <p:cNvPr id="14" name="任意多边形: 形状 13"/>
            <p:cNvSpPr/>
            <p:nvPr userDrawn="1">
              <p:custDataLst>
                <p:tags r:id="rId3"/>
              </p:custDataLst>
            </p:nvPr>
          </p:nvSpPr>
          <p:spPr bwMode="auto">
            <a:xfrm rot="10800000" flipV="1">
              <a:off x="9410641" y="2752726"/>
              <a:ext cx="2781357" cy="1352550"/>
            </a:xfrm>
            <a:custGeom>
              <a:avLst/>
              <a:gdLst>
                <a:gd name="connsiteX0" fmla="*/ 370315 w 2781357"/>
                <a:gd name="connsiteY0" fmla="*/ 0 h 1352550"/>
                <a:gd name="connsiteX1" fmla="*/ 68479 w 2781357"/>
                <a:gd name="connsiteY1" fmla="*/ 0 h 1352550"/>
                <a:gd name="connsiteX2" fmla="*/ 0 w 2781357"/>
                <a:gd name="connsiteY2" fmla="*/ 0 h 1352550"/>
                <a:gd name="connsiteX3" fmla="*/ 0 w 2781357"/>
                <a:gd name="connsiteY3" fmla="*/ 1352550 h 1352550"/>
                <a:gd name="connsiteX4" fmla="*/ 2781357 w 2781357"/>
                <a:gd name="connsiteY4" fmla="*/ 1352550 h 1352550"/>
                <a:gd name="connsiteX5" fmla="*/ 1912150 w 2781357"/>
                <a:gd name="connsiteY5" fmla="*/ 676275 h 1352550"/>
                <a:gd name="connsiteX6" fmla="*/ 370315 w 2781357"/>
                <a:gd name="connsiteY6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1357" h="1352550">
                  <a:moveTo>
                    <a:pt x="370315" y="0"/>
                  </a:moveTo>
                  <a:cubicBezTo>
                    <a:pt x="263144" y="0"/>
                    <a:pt x="162672" y="0"/>
                    <a:pt x="68479" y="0"/>
                  </a:cubicBezTo>
                  <a:lnTo>
                    <a:pt x="0" y="0"/>
                  </a:lnTo>
                  <a:lnTo>
                    <a:pt x="0" y="1352550"/>
                  </a:lnTo>
                  <a:lnTo>
                    <a:pt x="2781357" y="1352550"/>
                  </a:lnTo>
                  <a:cubicBezTo>
                    <a:pt x="2781357" y="1352550"/>
                    <a:pt x="2328990" y="1143000"/>
                    <a:pt x="1912150" y="676275"/>
                  </a:cubicBezTo>
                  <a:cubicBezTo>
                    <a:pt x="1497678" y="209550"/>
                    <a:pt x="1194522" y="104775"/>
                    <a:pt x="370315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4"/>
              </p:custDataLst>
            </p:nvPr>
          </p:nvSpPr>
          <p:spPr bwMode="auto">
            <a:xfrm flipV="1">
              <a:off x="0" y="2752725"/>
              <a:ext cx="2781357" cy="1352550"/>
            </a:xfrm>
            <a:custGeom>
              <a:avLst/>
              <a:gdLst>
                <a:gd name="connsiteX0" fmla="*/ 370315 w 2781357"/>
                <a:gd name="connsiteY0" fmla="*/ 0 h 1352550"/>
                <a:gd name="connsiteX1" fmla="*/ 68479 w 2781357"/>
                <a:gd name="connsiteY1" fmla="*/ 0 h 1352550"/>
                <a:gd name="connsiteX2" fmla="*/ 0 w 2781357"/>
                <a:gd name="connsiteY2" fmla="*/ 0 h 1352550"/>
                <a:gd name="connsiteX3" fmla="*/ 0 w 2781357"/>
                <a:gd name="connsiteY3" fmla="*/ 1352550 h 1352550"/>
                <a:gd name="connsiteX4" fmla="*/ 2781357 w 2781357"/>
                <a:gd name="connsiteY4" fmla="*/ 1352550 h 1352550"/>
                <a:gd name="connsiteX5" fmla="*/ 1912150 w 2781357"/>
                <a:gd name="connsiteY5" fmla="*/ 676275 h 1352550"/>
                <a:gd name="connsiteX6" fmla="*/ 370315 w 2781357"/>
                <a:gd name="connsiteY6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1357" h="1352550">
                  <a:moveTo>
                    <a:pt x="370315" y="0"/>
                  </a:moveTo>
                  <a:cubicBezTo>
                    <a:pt x="263144" y="0"/>
                    <a:pt x="162672" y="0"/>
                    <a:pt x="68479" y="0"/>
                  </a:cubicBezTo>
                  <a:lnTo>
                    <a:pt x="0" y="0"/>
                  </a:lnTo>
                  <a:lnTo>
                    <a:pt x="0" y="1352550"/>
                  </a:lnTo>
                  <a:lnTo>
                    <a:pt x="2781357" y="1352550"/>
                  </a:lnTo>
                  <a:cubicBezTo>
                    <a:pt x="2781357" y="1352550"/>
                    <a:pt x="2328990" y="1143000"/>
                    <a:pt x="1912150" y="676275"/>
                  </a:cubicBezTo>
                  <a:cubicBezTo>
                    <a:pt x="1497678" y="209550"/>
                    <a:pt x="1194522" y="104775"/>
                    <a:pt x="370315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5292408" y="2750185"/>
            <a:ext cx="454914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0"/>
            </p:custDataLst>
          </p:nvPr>
        </p:nvSpPr>
        <p:spPr>
          <a:xfrm>
            <a:off x="5446078" y="3509963"/>
            <a:ext cx="4241800" cy="505143"/>
          </a:xfrm>
        </p:spPr>
        <p:txBody>
          <a:bodyPr vert="horz" wrap="square" lIns="91440" tIns="45720" rIns="91440" bIns="45720" rtlCol="0">
            <a:normAutofit/>
          </a:bodyPr>
          <a:lstStyle>
            <a:lvl1pPr marL="0" indent="0" algn="l">
              <a:buNone/>
              <a:defRPr kumimoji="0" lang="zh-CN" altLang="en-US" b="0" i="0" kern="0" spc="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>
              <a:spcAft>
                <a:spcPts val="0"/>
              </a:spcAft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5446078" y="2750186"/>
            <a:ext cx="4241800" cy="726439"/>
          </a:xfrm>
        </p:spPr>
        <p:txBody>
          <a:bodyPr vert="horz" wrap="square" lIns="91440" tIns="45720" rIns="91440" bIns="45720" rtlCol="0" anchor="b" anchorCtr="0">
            <a:normAutofit/>
          </a:bodyPr>
          <a:lstStyle>
            <a:lvl1pPr>
              <a:defRPr lang="zh-CN" altLang="en-US" sz="3600" b="0" kern="0" spc="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9" name="组合 28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3" name="任意多边形: 形状 32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1" name="任意多边形: 形状 30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31" name="组合 30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5" name="任意多边形: 形状 34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3" name="任意多边形: 形状 3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6"/>
            </p:custDataLst>
          </p:nvPr>
        </p:nvSpPr>
        <p:spPr bwMode="auto">
          <a:xfrm rot="10800000" flipV="1">
            <a:off x="9410641" y="2752726"/>
            <a:ext cx="2781357" cy="1352550"/>
          </a:xfrm>
          <a:custGeom>
            <a:avLst/>
            <a:gdLst>
              <a:gd name="connsiteX0" fmla="*/ 370315 w 2781357"/>
              <a:gd name="connsiteY0" fmla="*/ 0 h 1352550"/>
              <a:gd name="connsiteX1" fmla="*/ 68479 w 2781357"/>
              <a:gd name="connsiteY1" fmla="*/ 0 h 1352550"/>
              <a:gd name="connsiteX2" fmla="*/ 0 w 2781357"/>
              <a:gd name="connsiteY2" fmla="*/ 0 h 1352550"/>
              <a:gd name="connsiteX3" fmla="*/ 0 w 2781357"/>
              <a:gd name="connsiteY3" fmla="*/ 1352550 h 1352550"/>
              <a:gd name="connsiteX4" fmla="*/ 2781357 w 2781357"/>
              <a:gd name="connsiteY4" fmla="*/ 1352550 h 1352550"/>
              <a:gd name="connsiteX5" fmla="*/ 1912150 w 2781357"/>
              <a:gd name="connsiteY5" fmla="*/ 676275 h 1352550"/>
              <a:gd name="connsiteX6" fmla="*/ 370315 w 2781357"/>
              <a:gd name="connsiteY6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1357" h="1352550">
                <a:moveTo>
                  <a:pt x="370315" y="0"/>
                </a:moveTo>
                <a:cubicBezTo>
                  <a:pt x="263144" y="0"/>
                  <a:pt x="162672" y="0"/>
                  <a:pt x="68479" y="0"/>
                </a:cubicBezTo>
                <a:lnTo>
                  <a:pt x="0" y="0"/>
                </a:lnTo>
                <a:lnTo>
                  <a:pt x="0" y="1352550"/>
                </a:lnTo>
                <a:lnTo>
                  <a:pt x="2781357" y="1352550"/>
                </a:lnTo>
                <a:cubicBezTo>
                  <a:pt x="2781357" y="1352550"/>
                  <a:pt x="2328990" y="1143000"/>
                  <a:pt x="1912150" y="676275"/>
                </a:cubicBezTo>
                <a:cubicBezTo>
                  <a:pt x="1497678" y="209550"/>
                  <a:pt x="1194522" y="104775"/>
                  <a:pt x="37031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8" name="组合 27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2" name="任意多边形: 形状 31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2" name="组合 21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7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90.xml"/><Relationship Id="rId24" Type="http://schemas.openxmlformats.org/officeDocument/2006/relationships/tags" Target="../tags/tag189.xml"/><Relationship Id="rId23" Type="http://schemas.openxmlformats.org/officeDocument/2006/relationships/tags" Target="../tags/tag188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tags" Target="../tags/tag18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tags" Target="../tags/tag2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06.xml"/><Relationship Id="rId10" Type="http://schemas.openxmlformats.org/officeDocument/2006/relationships/image" Target="../media/image1.jpeg"/><Relationship Id="rId1" Type="http://schemas.openxmlformats.org/officeDocument/2006/relationships/tags" Target="../tags/tag29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16.xml"/><Relationship Id="rId10" Type="http://schemas.openxmlformats.org/officeDocument/2006/relationships/image" Target="../media/image2.png"/><Relationship Id="rId1" Type="http://schemas.openxmlformats.org/officeDocument/2006/relationships/tags" Target="../tags/tag30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26.xml"/><Relationship Id="rId10" Type="http://schemas.openxmlformats.org/officeDocument/2006/relationships/image" Target="../media/image3.png"/><Relationship Id="rId1" Type="http://schemas.openxmlformats.org/officeDocument/2006/relationships/tags" Target="../tags/tag31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36.xml"/><Relationship Id="rId10" Type="http://schemas.openxmlformats.org/officeDocument/2006/relationships/image" Target="../media/image4.png"/><Relationship Id="rId1" Type="http://schemas.openxmlformats.org/officeDocument/2006/relationships/tags" Target="../tags/tag32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46.xml"/><Relationship Id="rId10" Type="http://schemas.openxmlformats.org/officeDocument/2006/relationships/image" Target="../media/image5.jpeg"/><Relationship Id="rId1" Type="http://schemas.openxmlformats.org/officeDocument/2006/relationships/tags" Target="../tags/tag33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56.xml"/><Relationship Id="rId10" Type="http://schemas.openxmlformats.org/officeDocument/2006/relationships/image" Target="../media/image6.jpeg"/><Relationship Id="rId1" Type="http://schemas.openxmlformats.org/officeDocument/2006/relationships/tags" Target="../tags/tag347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8" Type="http://schemas.openxmlformats.org/officeDocument/2006/relationships/notesSlide" Target="../notesSlides/notesSlide18.xml"/><Relationship Id="rId47" Type="http://schemas.openxmlformats.org/officeDocument/2006/relationships/slideLayout" Target="../slideLayouts/slideLayout7.xml"/><Relationship Id="rId46" Type="http://schemas.openxmlformats.org/officeDocument/2006/relationships/tags" Target="../tags/tag398.xml"/><Relationship Id="rId45" Type="http://schemas.microsoft.com/office/2007/relationships/media" Target="../media/media6.mp3"/><Relationship Id="rId44" Type="http://schemas.openxmlformats.org/officeDocument/2006/relationships/audio" Target="../media/media6.mp3"/><Relationship Id="rId43" Type="http://schemas.microsoft.com/office/2007/relationships/media" Target="../media/media5.mp3"/><Relationship Id="rId42" Type="http://schemas.openxmlformats.org/officeDocument/2006/relationships/audio" Target="../media/media5.mp3"/><Relationship Id="rId41" Type="http://schemas.microsoft.com/office/2007/relationships/media" Target="../media/media4.mp3"/><Relationship Id="rId40" Type="http://schemas.openxmlformats.org/officeDocument/2006/relationships/audio" Target="../media/media4.mp3"/><Relationship Id="rId4" Type="http://schemas.openxmlformats.org/officeDocument/2006/relationships/tags" Target="../tags/tag369.xml"/><Relationship Id="rId39" Type="http://schemas.microsoft.com/office/2007/relationships/media" Target="../media/media3.mp3"/><Relationship Id="rId38" Type="http://schemas.openxmlformats.org/officeDocument/2006/relationships/audio" Target="../media/media3.mp3"/><Relationship Id="rId37" Type="http://schemas.microsoft.com/office/2007/relationships/media" Target="../media/media2.mp3"/><Relationship Id="rId36" Type="http://schemas.openxmlformats.org/officeDocument/2006/relationships/audio" Target="../media/media2.mp3"/><Relationship Id="rId35" Type="http://schemas.openxmlformats.org/officeDocument/2006/relationships/image" Target="../media/image7.png"/><Relationship Id="rId34" Type="http://schemas.microsoft.com/office/2007/relationships/media" Target="../media/media1.mp3"/><Relationship Id="rId33" Type="http://schemas.openxmlformats.org/officeDocument/2006/relationships/audio" Target="../media/media1.mp3"/><Relationship Id="rId32" Type="http://schemas.openxmlformats.org/officeDocument/2006/relationships/tags" Target="../tags/tag397.xml"/><Relationship Id="rId31" Type="http://schemas.openxmlformats.org/officeDocument/2006/relationships/tags" Target="../tags/tag396.xml"/><Relationship Id="rId30" Type="http://schemas.openxmlformats.org/officeDocument/2006/relationships/tags" Target="../tags/tag395.xml"/><Relationship Id="rId3" Type="http://schemas.openxmlformats.org/officeDocument/2006/relationships/tags" Target="../tags/tag368.xml"/><Relationship Id="rId29" Type="http://schemas.openxmlformats.org/officeDocument/2006/relationships/tags" Target="../tags/tag394.xml"/><Relationship Id="rId28" Type="http://schemas.openxmlformats.org/officeDocument/2006/relationships/tags" Target="../tags/tag393.xml"/><Relationship Id="rId27" Type="http://schemas.openxmlformats.org/officeDocument/2006/relationships/tags" Target="../tags/tag392.xml"/><Relationship Id="rId26" Type="http://schemas.openxmlformats.org/officeDocument/2006/relationships/tags" Target="../tags/tag391.xml"/><Relationship Id="rId25" Type="http://schemas.openxmlformats.org/officeDocument/2006/relationships/tags" Target="../tags/tag390.xml"/><Relationship Id="rId24" Type="http://schemas.openxmlformats.org/officeDocument/2006/relationships/tags" Target="../tags/tag389.xml"/><Relationship Id="rId23" Type="http://schemas.openxmlformats.org/officeDocument/2006/relationships/tags" Target="../tags/tag388.xml"/><Relationship Id="rId22" Type="http://schemas.openxmlformats.org/officeDocument/2006/relationships/tags" Target="../tags/tag387.xml"/><Relationship Id="rId21" Type="http://schemas.openxmlformats.org/officeDocument/2006/relationships/tags" Target="../tags/tag386.xml"/><Relationship Id="rId20" Type="http://schemas.openxmlformats.org/officeDocument/2006/relationships/tags" Target="../tags/tag385.xml"/><Relationship Id="rId2" Type="http://schemas.openxmlformats.org/officeDocument/2006/relationships/tags" Target="../tags/tag367.xml"/><Relationship Id="rId19" Type="http://schemas.openxmlformats.org/officeDocument/2006/relationships/tags" Target="../tags/tag384.xml"/><Relationship Id="rId18" Type="http://schemas.openxmlformats.org/officeDocument/2006/relationships/tags" Target="../tags/tag383.xml"/><Relationship Id="rId17" Type="http://schemas.openxmlformats.org/officeDocument/2006/relationships/tags" Target="../tags/tag382.xml"/><Relationship Id="rId16" Type="http://schemas.openxmlformats.org/officeDocument/2006/relationships/tags" Target="../tags/tag381.xml"/><Relationship Id="rId15" Type="http://schemas.openxmlformats.org/officeDocument/2006/relationships/tags" Target="../tags/tag380.xml"/><Relationship Id="rId14" Type="http://schemas.openxmlformats.org/officeDocument/2006/relationships/tags" Target="../tags/tag379.xml"/><Relationship Id="rId13" Type="http://schemas.openxmlformats.org/officeDocument/2006/relationships/tags" Target="../tags/tag378.xml"/><Relationship Id="rId12" Type="http://schemas.openxmlformats.org/officeDocument/2006/relationships/tags" Target="../tags/tag377.xml"/><Relationship Id="rId11" Type="http://schemas.openxmlformats.org/officeDocument/2006/relationships/tags" Target="../tags/tag376.xml"/><Relationship Id="rId10" Type="http://schemas.openxmlformats.org/officeDocument/2006/relationships/tags" Target="../tags/tag375.xml"/><Relationship Id="rId1" Type="http://schemas.openxmlformats.org/officeDocument/2006/relationships/tags" Target="../tags/tag36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tags" Target="../tags/tag399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tags" Target="../tags/tag2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tags" Target="../tags/tag22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49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tags" Target="../tags/tag23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63.xml"/><Relationship Id="rId13" Type="http://schemas.openxmlformats.org/officeDocument/2006/relationships/tags" Target="../tags/tag262.xml"/><Relationship Id="rId12" Type="http://schemas.openxmlformats.org/officeDocument/2006/relationships/tags" Target="../tags/tag261.xml"/><Relationship Id="rId11" Type="http://schemas.openxmlformats.org/officeDocument/2006/relationships/tags" Target="../tags/tag260.xml"/><Relationship Id="rId10" Type="http://schemas.openxmlformats.org/officeDocument/2006/relationships/tags" Target="../tags/tag259.xml"/><Relationship Id="rId1" Type="http://schemas.openxmlformats.org/officeDocument/2006/relationships/tags" Target="../tags/tag25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77.xml"/><Relationship Id="rId13" Type="http://schemas.openxmlformats.org/officeDocument/2006/relationships/tags" Target="../tags/tag276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tags" Target="../tags/tag26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tags" Target="../tags/tag2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13"/>
          </p:nvPr>
        </p:nvSpPr>
        <p:spPr>
          <a:xfrm>
            <a:off x="2995930" y="2717800"/>
            <a:ext cx="6274435" cy="1217295"/>
          </a:xfrm>
        </p:spPr>
        <p:txBody>
          <a:bodyPr>
            <a:normAutofit/>
          </a:bodyPr>
          <a:lstStyle/>
          <a:p>
            <a:r>
              <a:rPr lang="zh-CN" altLang="en-US"/>
              <a:t>复试内容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>
          <a:xfrm>
            <a:off x="5440045" y="4358005"/>
            <a:ext cx="1944370" cy="408940"/>
          </a:xfrm>
        </p:spPr>
        <p:txBody>
          <a:bodyPr/>
          <a:lstStyle/>
          <a:p>
            <a:r>
              <a:rPr lang="en-US" altLang="zh-CN"/>
              <a:t>2020</a:t>
            </a:r>
            <a:r>
              <a:t>年</a:t>
            </a:r>
            <a:r>
              <a:rPr lang="en-US" altLang="zh-CN"/>
              <a:t>7</a:t>
            </a:r>
            <a:r>
              <a:t>月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sz="quarter" idx="16"/>
            <p:custDataLst>
              <p:tags r:id="rId1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/>
              <a:t>2020</a:t>
            </a:r>
            <a:r>
              <a:t>年</a:t>
            </a:r>
            <a:r>
              <a:rPr lang="zh-CN" altLang="en-US"/>
              <a:t>上海戏剧学院 表演（戏剧影视）专业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02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>
          <a:xfrm>
            <a:off x="5446395" y="3510280"/>
            <a:ext cx="4423410" cy="50546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sz="1300" spc="150">
                <a:sym typeface="Arial" panose="020B0604020202020204" pitchFamily="34" charset="0"/>
              </a:rPr>
              <a:t>完成命题歌曲中的某段，录制时长1分30秒以内，从公布的</a:t>
            </a:r>
            <a:r>
              <a:rPr lang="en-US" altLang="zh-CN" sz="1300" spc="150">
                <a:sym typeface="Arial" panose="020B0604020202020204" pitchFamily="34" charset="0"/>
              </a:rPr>
              <a:t>6</a:t>
            </a:r>
            <a:r>
              <a:rPr sz="1300" spc="150">
                <a:sym typeface="Arial" panose="020B0604020202020204" pitchFamily="34" charset="0"/>
              </a:rPr>
              <a:t>个命题中任选一个进行录制。</a:t>
            </a:r>
            <a:endParaRPr lang="zh-CN" altLang="en-US" sz="1300" spc="1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endParaRPr lang="zh-CN" altLang="en-US" sz="5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歌曲（命题）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425843" y="10642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1447" y="108413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BY-SY-001"/>
          <p:cNvPicPr>
            <a:picLocks noChangeAspect="1"/>
          </p:cNvPicPr>
          <p:nvPr/>
        </p:nvPicPr>
        <p:blipFill>
          <a:blip r:embed="rId10"/>
          <a:srcRect b="4137"/>
          <a:stretch>
            <a:fillRect/>
          </a:stretch>
        </p:blipFill>
        <p:spPr>
          <a:xfrm>
            <a:off x="2366010" y="1092835"/>
            <a:ext cx="7458710" cy="5264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在录制时，先报读所选择的曲目。</a:t>
            </a:r>
            <a:endParaRPr lang="zh-CN" altLang="en-US" sz="1600" spc="15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462006" y="107438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0812" y="105111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BY-SY-003"/>
          <p:cNvPicPr>
            <a:picLocks noChangeAspect="1"/>
          </p:cNvPicPr>
          <p:nvPr/>
        </p:nvPicPr>
        <p:blipFill>
          <a:blip r:embed="rId10" cstate="print"/>
          <a:srcRect t="5461" b="11110"/>
          <a:stretch>
            <a:fillRect/>
          </a:stretch>
        </p:blipFill>
        <p:spPr>
          <a:xfrm>
            <a:off x="3886835" y="1343660"/>
            <a:ext cx="4672965" cy="5514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在录制时，先报读所选择的曲目。</a:t>
            </a:r>
            <a:endParaRPr lang="zh-CN" altLang="en-US" sz="1600" spc="15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425843" y="10642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1447" y="108413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BY-SY-006"/>
          <p:cNvPicPr>
            <a:picLocks noChangeAspect="1"/>
          </p:cNvPicPr>
          <p:nvPr/>
        </p:nvPicPr>
        <p:blipFill>
          <a:blip r:embed="rId10"/>
          <a:srcRect b="7590"/>
          <a:stretch>
            <a:fillRect/>
          </a:stretch>
        </p:blipFill>
        <p:spPr>
          <a:xfrm>
            <a:off x="4800600" y="1064260"/>
            <a:ext cx="4172585" cy="5635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在录制时，先报读所选择的曲目。</a:t>
            </a:r>
            <a:endParaRPr lang="zh-CN" altLang="en-US" sz="1600" spc="15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462006" y="107438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0812" y="105111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BY-SY-007"/>
          <p:cNvPicPr>
            <a:picLocks noChangeAspect="1"/>
          </p:cNvPicPr>
          <p:nvPr/>
        </p:nvPicPr>
        <p:blipFill>
          <a:blip r:embed="rId10" cstate="print"/>
          <a:srcRect t="5217" b="11038"/>
          <a:stretch>
            <a:fillRect/>
          </a:stretch>
        </p:blipFill>
        <p:spPr>
          <a:xfrm>
            <a:off x="3761740" y="1327150"/>
            <a:ext cx="4668520" cy="5530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在录制时，先报读所选择的曲目。</a:t>
            </a:r>
            <a:endParaRPr lang="zh-CN" altLang="en-US" sz="1600" spc="15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425843" y="10642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1447" y="108413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BY-SY-009"/>
          <p:cNvPicPr>
            <a:picLocks noChangeAspect="1"/>
          </p:cNvPicPr>
          <p:nvPr/>
        </p:nvPicPr>
        <p:blipFill>
          <a:blip r:embed="rId10"/>
          <a:srcRect t="6703" b="28041"/>
          <a:stretch>
            <a:fillRect/>
          </a:stretch>
        </p:blipFill>
        <p:spPr>
          <a:xfrm>
            <a:off x="3176905" y="1260475"/>
            <a:ext cx="7165975" cy="5439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在录制时，先报读所选择的曲目。</a:t>
            </a:r>
            <a:endParaRPr lang="zh-CN" altLang="en-US" sz="1600" spc="15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462006" y="107438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0812" y="105111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67050" y="1478330"/>
            <a:ext cx="6650990" cy="5379670"/>
            <a:chOff x="3833" y="2067"/>
            <a:chExt cx="10218" cy="8263"/>
          </a:xfrm>
        </p:grpSpPr>
        <p:pic>
          <p:nvPicPr>
            <p:cNvPr id="4" name="图片 3" descr="BY-SY-012"/>
            <p:cNvPicPr>
              <a:picLocks noChangeAspect="1"/>
            </p:cNvPicPr>
            <p:nvPr/>
          </p:nvPicPr>
          <p:blipFill>
            <a:blip r:embed="rId10"/>
            <a:srcRect l="864" t="4061" r="989" b="6447"/>
            <a:stretch>
              <a:fillRect/>
            </a:stretch>
          </p:blipFill>
          <p:spPr>
            <a:xfrm>
              <a:off x="3833" y="2067"/>
              <a:ext cx="10218" cy="82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" name="矩形 4"/>
            <p:cNvSpPr/>
            <p:nvPr/>
          </p:nvSpPr>
          <p:spPr>
            <a:xfrm>
              <a:off x="8089" y="9862"/>
              <a:ext cx="5027" cy="3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在录制时，先报读所选择的曲目。</a:t>
            </a:r>
            <a:endParaRPr lang="zh-CN" altLang="en-US" sz="1600" spc="15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03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3"/>
            </p:custDataLst>
          </p:nvPr>
        </p:nvSpPr>
        <p:spPr>
          <a:xfrm>
            <a:off x="5436553" y="3066416"/>
            <a:ext cx="4241800" cy="726439"/>
          </a:xfrm>
        </p:spPr>
        <p:txBody>
          <a:bodyPr>
            <a:normAutofit/>
          </a:bodyPr>
          <a:lstStyle/>
          <a:p>
            <a:r>
              <a:rPr dirty="0">
                <a:sym typeface="Arial" panose="020B0604020202020204" pitchFamily="34" charset="0"/>
              </a:rPr>
              <a:t>表演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777490" y="440944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考试</a:t>
            </a: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要求：</a:t>
            </a:r>
            <a:r>
              <a:rPr sz="1600" spc="150">
                <a:sym typeface="Arial" panose="020B0604020202020204" pitchFamily="34" charset="0"/>
              </a:rPr>
              <a:t>选择生活中有特点的两个人物进行模仿，录制时长4分钟以内。</a:t>
            </a:r>
            <a:endParaRPr lang="zh-CN" altLang="en-US" sz="1600" spc="15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04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>
          <a:xfrm>
            <a:off x="5446395" y="3476625"/>
            <a:ext cx="4063365" cy="50546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sz="1300" spc="150">
                <a:sym typeface="Arial" panose="020B0604020202020204" pitchFamily="34" charset="0"/>
              </a:rPr>
              <a:t>从公布的</a:t>
            </a:r>
            <a:r>
              <a:rPr lang="en-US" altLang="zh-CN" sz="1300" spc="150">
                <a:sym typeface="Arial" panose="020B0604020202020204" pitchFamily="34" charset="0"/>
              </a:rPr>
              <a:t>6</a:t>
            </a:r>
            <a:r>
              <a:rPr sz="1300" spc="150">
                <a:sym typeface="Arial" panose="020B0604020202020204" pitchFamily="34" charset="0"/>
              </a:rPr>
              <a:t>段音乐中任选一段进行形体展示，录制时长</a:t>
            </a:r>
            <a:r>
              <a:rPr lang="en-US" altLang="zh-CN" sz="1300" spc="150">
                <a:sym typeface="Arial" panose="020B0604020202020204" pitchFamily="34" charset="0"/>
              </a:rPr>
              <a:t>1</a:t>
            </a:r>
            <a:r>
              <a:rPr sz="1300" spc="150">
                <a:sym typeface="Arial" panose="020B0604020202020204" pitchFamily="34" charset="0"/>
              </a:rPr>
              <a:t>分</a:t>
            </a:r>
            <a:r>
              <a:rPr lang="en-US" altLang="zh-CN" sz="1300" spc="150">
                <a:sym typeface="Arial" panose="020B0604020202020204" pitchFamily="34" charset="0"/>
              </a:rPr>
              <a:t>30</a:t>
            </a:r>
            <a:r>
              <a:rPr sz="1300" spc="150">
                <a:sym typeface="Arial" panose="020B0604020202020204" pitchFamily="34" charset="0"/>
              </a:rPr>
              <a:t>秒左右。</a:t>
            </a:r>
            <a:endParaRPr lang="zh-CN" altLang="en-US" sz="5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pPr algn="l">
              <a:buClrTx/>
              <a:buSzTx/>
              <a:buFontTx/>
            </a:pPr>
            <a:r>
              <a:rPr dirty="0">
                <a:sym typeface="Arial" panose="020B0604020202020204" pitchFamily="34" charset="0"/>
              </a:rPr>
              <a:t>形体（命题）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563370" y="129095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441450" y="1186180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3279775" y="910590"/>
            <a:ext cx="585470" cy="329565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338195" y="92837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6521450" y="129095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6400165" y="1186180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8238490" y="910590"/>
            <a:ext cx="585470" cy="32956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8296910" y="92837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1563370" y="29521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>
            <a:off x="1441450" y="28479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3279775" y="2571750"/>
            <a:ext cx="585470" cy="329565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3338195" y="25895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25"/>
          <p:cNvSpPr/>
          <p:nvPr>
            <p:custDataLst>
              <p:tags r:id="rId19"/>
            </p:custDataLst>
          </p:nvPr>
        </p:nvSpPr>
        <p:spPr>
          <a:xfrm>
            <a:off x="6521450" y="29521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/>
          <p:nvPr>
            <p:custDataLst>
              <p:tags r:id="rId20"/>
            </p:custDataLst>
          </p:nvPr>
        </p:nvSpPr>
        <p:spPr>
          <a:xfrm>
            <a:off x="6400165" y="28479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>
            <p:custDataLst>
              <p:tags r:id="rId21"/>
            </p:custDataLst>
          </p:nvPr>
        </p:nvSpPr>
        <p:spPr>
          <a:xfrm>
            <a:off x="8238490" y="2571750"/>
            <a:ext cx="585470" cy="32956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2"/>
            </p:custDataLst>
          </p:nvPr>
        </p:nvSpPr>
        <p:spPr>
          <a:xfrm>
            <a:off x="8296910" y="25895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>
            <p:custDataLst>
              <p:tags r:id="rId23"/>
            </p:custDataLst>
          </p:nvPr>
        </p:nvSpPr>
        <p:spPr>
          <a:xfrm>
            <a:off x="1563370" y="46793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4"/>
            </p:custDataLst>
          </p:nvPr>
        </p:nvSpPr>
        <p:spPr>
          <a:xfrm>
            <a:off x="1441450" y="45751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25"/>
            </p:custDataLst>
          </p:nvPr>
        </p:nvSpPr>
        <p:spPr>
          <a:xfrm>
            <a:off x="3279775" y="4298950"/>
            <a:ext cx="585470" cy="329565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6"/>
            </p:custDataLst>
          </p:nvPr>
        </p:nvSpPr>
        <p:spPr>
          <a:xfrm>
            <a:off x="3338195" y="43167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27"/>
            </p:custDataLst>
          </p:nvPr>
        </p:nvSpPr>
        <p:spPr>
          <a:xfrm>
            <a:off x="6521450" y="46793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28"/>
            </p:custDataLst>
          </p:nvPr>
        </p:nvSpPr>
        <p:spPr>
          <a:xfrm>
            <a:off x="6400165" y="45751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>
            <p:custDataLst>
              <p:tags r:id="rId29"/>
            </p:custDataLst>
          </p:nvPr>
        </p:nvSpPr>
        <p:spPr>
          <a:xfrm>
            <a:off x="8238490" y="4298950"/>
            <a:ext cx="585470" cy="32956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30"/>
            </p:custDataLst>
          </p:nvPr>
        </p:nvSpPr>
        <p:spPr>
          <a:xfrm>
            <a:off x="8296275" y="43167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06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itle 6"/>
          <p:cNvSpPr txBox="1"/>
          <p:nvPr>
            <p:custDataLst>
              <p:tags r:id="rId3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04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形体（命题）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5" name="副标题 1"/>
          <p:cNvSpPr>
            <a:spLocks noGrp="1"/>
          </p:cNvSpPr>
          <p:nvPr>
            <p:custDataLst>
              <p:tags r:id="rId32"/>
            </p:custDataLst>
          </p:nvPr>
        </p:nvSpPr>
        <p:spPr>
          <a:xfrm>
            <a:off x="1441450" y="6037580"/>
            <a:ext cx="9053830" cy="50546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</a:pPr>
            <a:r>
              <a:rPr spc="150"/>
              <a:t>温馨提示：此页面为音频命题，请点击喇叭图案。若无声音，请在发布页面点击附件下载。</a:t>
            </a:r>
            <a:endParaRPr spc="150"/>
          </a:p>
        </p:txBody>
      </p:sp>
      <p:pic>
        <p:nvPicPr>
          <p:cNvPr id="11" name="BY-XT-001">
            <a:hlinkClick r:id="" action="ppaction://media"/>
          </p:cNvPr>
          <p:cNvPicPr/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279775" y="1433195"/>
            <a:ext cx="619125" cy="619125"/>
          </a:xfrm>
          <a:prstGeom prst="rect">
            <a:avLst/>
          </a:prstGeom>
        </p:spPr>
      </p:pic>
      <p:pic>
        <p:nvPicPr>
          <p:cNvPr id="12" name="BY-XT-003">
            <a:hlinkClick r:id="" action="ppaction://media"/>
          </p:cNvPr>
          <p:cNvPicPr/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96275" y="1433195"/>
            <a:ext cx="619125" cy="619125"/>
          </a:xfrm>
          <a:prstGeom prst="rect">
            <a:avLst/>
          </a:prstGeom>
        </p:spPr>
      </p:pic>
      <p:pic>
        <p:nvPicPr>
          <p:cNvPr id="14" name="BY-XT-005">
            <a:hlinkClick r:id="" action="ppaction://media"/>
          </p:cNvPr>
          <p:cNvPicPr/>
          <p:nvPr>
            <a:audioFile r:link="rId38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262630" y="3119755"/>
            <a:ext cx="619125" cy="619125"/>
          </a:xfrm>
          <a:prstGeom prst="rect">
            <a:avLst/>
          </a:prstGeom>
        </p:spPr>
      </p:pic>
      <p:pic>
        <p:nvPicPr>
          <p:cNvPr id="18" name="BY-XT-007">
            <a:hlinkClick r:id="" action="ppaction://media"/>
          </p:cNvPr>
          <p:cNvPicPr/>
          <p:nvPr>
            <a:audioFile r:link="rId40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96275" y="3119755"/>
            <a:ext cx="619125" cy="619125"/>
          </a:xfrm>
          <a:prstGeom prst="rect">
            <a:avLst/>
          </a:prstGeom>
        </p:spPr>
      </p:pic>
      <p:pic>
        <p:nvPicPr>
          <p:cNvPr id="19" name="BY-XT-008">
            <a:hlinkClick r:id="" action="ppaction://media"/>
          </p:cNvPr>
          <p:cNvPicPr/>
          <p:nvPr>
            <a:audioFile r:link="rId42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246120" y="4822190"/>
            <a:ext cx="619125" cy="619125"/>
          </a:xfrm>
          <a:prstGeom prst="rect">
            <a:avLst/>
          </a:prstGeom>
        </p:spPr>
      </p:pic>
      <p:pic>
        <p:nvPicPr>
          <p:cNvPr id="24" name="BY-XT-009">
            <a:hlinkClick r:id="" action="ppaction://media"/>
          </p:cNvPr>
          <p:cNvPicPr/>
          <p:nvPr>
            <a:audioFile r:link="rId44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96910" y="4822190"/>
            <a:ext cx="619125" cy="619125"/>
          </a:xfrm>
          <a:prstGeom prst="rect">
            <a:avLst/>
          </a:prstGeom>
        </p:spPr>
      </p:pic>
    </p:spTree>
    <p:custDataLst>
      <p:tags r:id="rId4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2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96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652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9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55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750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5"/>
          <p:cNvSpPr txBox="1"/>
          <p:nvPr>
            <p:custDataLst>
              <p:tags r:id="rId1"/>
            </p:custDataLst>
          </p:nvPr>
        </p:nvSpPr>
        <p:spPr>
          <a:xfrm>
            <a:off x="2629535" y="167465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endParaRPr lang="en-US" altLang="zh-CN" sz="32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" name="文本框 89"/>
          <p:cNvSpPr txBox="1"/>
          <p:nvPr>
            <p:custDataLst>
              <p:tags r:id="rId2"/>
            </p:custDataLst>
          </p:nvPr>
        </p:nvSpPr>
        <p:spPr>
          <a:xfrm>
            <a:off x="3180080" y="1708785"/>
            <a:ext cx="6574790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台词（命题）：</a:t>
            </a:r>
            <a:r>
              <a:rPr lang="zh-CN" altLang="en-US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完整地完成命题内容，录制时长2分30秒左右，从公布的</a:t>
            </a:r>
            <a:r>
              <a:rPr lang="en-US" alt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个命题中任选一个进行录制。</a:t>
            </a:r>
            <a:endParaRPr lang="zh-CN" altLang="en-US" sz="1600" spc="1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文本框 5"/>
          <p:cNvSpPr txBox="1"/>
          <p:nvPr>
            <p:custDataLst>
              <p:tags r:id="rId3"/>
            </p:custDataLst>
          </p:nvPr>
        </p:nvSpPr>
        <p:spPr>
          <a:xfrm>
            <a:off x="2629535" y="300180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endParaRPr lang="en-US" altLang="zh-CN" sz="32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文本框 85"/>
          <p:cNvSpPr txBox="1"/>
          <p:nvPr>
            <p:custDataLst>
              <p:tags r:id="rId4"/>
            </p:custDataLst>
          </p:nvPr>
        </p:nvSpPr>
        <p:spPr>
          <a:xfrm>
            <a:off x="3180080" y="3035935"/>
            <a:ext cx="6670675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歌曲（命题）：</a:t>
            </a:r>
            <a:r>
              <a:rPr lang="zh-CN" altLang="en-US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完成命题歌曲中的某段，录制时长1分30秒以内，从公布的</a:t>
            </a:r>
            <a:r>
              <a:rPr lang="en-US" alt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个命题中任选一个进行录制。</a:t>
            </a:r>
            <a:endParaRPr lang="zh-CN" altLang="en-US" sz="1600" spc="1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文本框 5"/>
          <p:cNvSpPr txBox="1"/>
          <p:nvPr>
            <p:custDataLst>
              <p:tags r:id="rId5"/>
            </p:custDataLst>
          </p:nvPr>
        </p:nvSpPr>
        <p:spPr>
          <a:xfrm>
            <a:off x="2629535" y="432895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endParaRPr lang="en-US" altLang="zh-CN" sz="32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6"/>
            </p:custDataLst>
          </p:nvPr>
        </p:nvSpPr>
        <p:spPr>
          <a:xfrm>
            <a:off x="3180715" y="4267835"/>
            <a:ext cx="6774180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表演：</a:t>
            </a:r>
            <a:r>
              <a:rPr lang="zh-CN" altLang="en-US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选择生活中有特点的两个人物进行模仿，录制时长4分钟以内。</a:t>
            </a:r>
            <a:endParaRPr lang="zh-CN" sz="1600" spc="1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文本框 5"/>
          <p:cNvSpPr txBox="1"/>
          <p:nvPr>
            <p:custDataLst>
              <p:tags r:id="rId7"/>
            </p:custDataLst>
          </p:nvPr>
        </p:nvSpPr>
        <p:spPr>
          <a:xfrm>
            <a:off x="2629535" y="565610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4.</a:t>
            </a:r>
            <a:endParaRPr lang="en-US" altLang="zh-CN" sz="32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>
            <p:custDataLst>
              <p:tags r:id="rId8"/>
            </p:custDataLst>
          </p:nvPr>
        </p:nvSpPr>
        <p:spPr>
          <a:xfrm>
            <a:off x="3180715" y="5690235"/>
            <a:ext cx="6840855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形体（命题）：</a:t>
            </a:r>
            <a:r>
              <a:rPr lang="zh-CN" altLang="en-US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从公布的6段音乐中任选一段进行形体展示，录制时长1分30秒左右。</a:t>
            </a:r>
            <a:endParaRPr lang="zh-CN" altLang="en-US" sz="1600" spc="1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2629535" y="558641"/>
            <a:ext cx="4897120" cy="64516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l"/>
            <a:r>
              <a:rPr lang="zh-CN" altLang="en-US" sz="3600" spc="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sym typeface="Arial" panose="020B0604020202020204" pitchFamily="34" charset="0"/>
              </a:rPr>
              <a:t>目录/CONTENTS</a:t>
            </a:r>
            <a:endParaRPr lang="zh-CN" altLang="en-US" sz="3600" spc="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祝考试顺利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上海戏剧学院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01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>
          <a:xfrm>
            <a:off x="5522278" y="3476308"/>
            <a:ext cx="4241800" cy="505143"/>
          </a:xfrm>
        </p:spPr>
        <p:txBody>
          <a:bodyPr>
            <a:noAutofit/>
          </a:bodyPr>
          <a:lstStyle/>
          <a:p>
            <a:r>
              <a:rPr lang="zh-CN" altLang="en-US" sz="1300" dirty="0"/>
              <a:t>完整地完成命题内容，录制时长2分30秒左右</a:t>
            </a:r>
            <a:r>
              <a:rPr sz="1300" spc="150">
                <a:sym typeface="Arial" panose="020B0604020202020204" pitchFamily="34" charset="0"/>
              </a:rPr>
              <a:t>，从公布的</a:t>
            </a:r>
            <a:r>
              <a:rPr lang="en-US" altLang="zh-CN" sz="1300" spc="150">
                <a:sym typeface="Arial" panose="020B0604020202020204" pitchFamily="34" charset="0"/>
              </a:rPr>
              <a:t>6</a:t>
            </a:r>
            <a:r>
              <a:rPr sz="1300" spc="150">
                <a:sym typeface="Arial" panose="020B0604020202020204" pitchFamily="34" charset="0"/>
              </a:rPr>
              <a:t>个命题中任选一个进行录制。</a:t>
            </a:r>
            <a:endParaRPr lang="zh-CN" altLang="en-US" sz="1300" spc="15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zh-CN" altLang="en-US" sz="5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台词（命题）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723265" y="137350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425843" y="10642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91447" y="108413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071245" y="2356485"/>
            <a:ext cx="9698990" cy="369062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fontScale="92500"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小猫钓鱼回来，看到一只花蝴蝶：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“哈哈，多漂亮的蝴蝶！”小猫把鱼桶放在路边，蹦着跳着追蝴蝶。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小兔采蘑菇回来，看到路边的鱼桶：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“咦，谁把鱼桶丢在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路边啦？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真是个马大哈！”小兔放下篮子，提起鱼桶四下找。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小狗赶集回来，看到路边的篮子：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“咦，谁把蘑菇丢在路边啦？真是个马大哈！”小狗放下口袋，提起篮子四下找。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蝴蝶没追着，小猫往回走：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“咦，谁把骨头丢在路边啦？真是个马大哈！”小猫背起口袋四下找。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找呀找，他们一起找到熊奶奶家。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“这是我的鱼，谢谢你，小兔！”小猫说。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“这是我的蘑菇，谢谢你，小狗！”小兔说。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“这是我的骨头，谢谢你，小猫！“小狗说。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熊奶奶笑着说：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“呵呵，你们啊，他谢你，你谢他，三个孩子，就是有点太马大哈！”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233618" y="167629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《三个马大哈》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在录制时，先报读所选择的题目。</a:t>
            </a:r>
            <a:endParaRPr lang="zh-CN" altLang="en-US" sz="1600" spc="15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23265" y="137350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4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071245" y="2356485"/>
            <a:ext cx="9698990" cy="369062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小乌鸦到了学本领的时候，它对乌鸦妈妈说：“百灵鸟歌声优美，是森林里有名的歌唱家，我想拜它为师。”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　乌鸦妈妈鼓励它说：“只要你认真学习，总有一天，你也会成功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的。”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　可没过几天，小乌鸦便逃了回来。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乌鸦妈妈问它为啥不学了，小乌鸦含泪对妈妈说：“百灵鸟每天天不亮就催我练嗓子，连懒觉也睡不成，太辛苦了，我不想学了！”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　过了几天，小乌鸦又对乌鸦妈妈说：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“雄鹰搏击风雨，翱翔蓝天，是大家崇拜的飞行健将，我想跟它学艺！”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乌鸦妈妈又激励它说：“只要你刻苦锻炼，你的美好理想就一定能实现！”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　跟雄鹰学了不到半个月，小乌鸦又偷偷地溜了回来。它又哭着对乌鸦妈妈说：“像雄鹰这样经常与风雨雷电搏斗，不但太累人，还会有生命危险我想再去拜……”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　乌鸦妈妈听后，叹了一口气，失望地说：“孩子啊，像你这样吃不起苦，是永远学不到真本领的！”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233618" y="167629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《小乌鸦学艺》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462006" y="107438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1490812" y="105111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在录制时，先报读所选择的题目。</a:t>
            </a:r>
            <a:endParaRPr lang="zh-CN" altLang="en-US" sz="1600" spc="15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723265" y="137350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425843" y="10642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91447" y="108413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071245" y="2356485"/>
            <a:ext cx="9698990" cy="369062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fontScale="77500" lnSpcReduction="2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有一天，狐狸送了一张邀请卡给鹤。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“晚上请来舍下用餐。”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“哇！真罕见！狐狸先生会准备什么酒菜请我呢？” 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鹤很高兴的去狐狸的家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“呀！鹤先生，欢迎！ 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欢迎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！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请不用客气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！” 狐狸取出的酒菜只有放在大平盘里的汤而已。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“我最喜欢喝汤啦！谢谢你呀！”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鹤很想喝汤，可是，因为自己长着一个长嘴巴，所以费了好大的劲，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也只能闻到味道而已。盘内的汤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，一滴也喝不到。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可是狐狸却叽哩咕噜地一下子就把汤喝完了。而且嗤嗤的笑着，觉得很有趣。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“真不够意思，你在捉弄我！”鹤恨恨的回家去了。  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不久，鹤也送邀请卡给狐狸。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“晚上请客，请你一定要来喔！” 狐狸是个贪吃鬼。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是什么样的食物呢？”狐狸暗暗地想着。 连不久以前的事，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狐狸也忘的一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干</a:t>
            </a:r>
            <a:r>
              <a:rPr dirty="0" err="1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二净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，心里高高兴兴的到鹤的家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  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“狐狸先生，欢迎！欢迎！别客气，尽管用吧！” 鹤拿出的东西都是什么呢？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原来是装在细颈水瓶里的汤啊！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“谢谢！”</a:t>
            </a:r>
            <a:r>
              <a:rPr dirty="0" err="1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狐狸将嘴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伸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进水瓶里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，但是怎么吃也吃不到一口汤，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只能闻到鲜美的味道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鹤则将长嘴巴轻轻松松的伸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进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瓶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里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津津有味地吃着呢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！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dirty="0" err="1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狐狸肚子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饿</a:t>
            </a:r>
            <a:r>
              <a:rPr dirty="0" err="1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坏了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，眼前的美食却一口也吃不到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224093" y="167629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《狐狸和鹤的酒宴》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在录制时，先报读所选择的题目。</a:t>
            </a:r>
            <a:endParaRPr lang="zh-CN" altLang="en-US" sz="1600" spc="15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23265" y="137350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4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071245" y="2356485"/>
            <a:ext cx="9698990" cy="369062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fontScale="92500"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在美丽的大海深处，有一只正长大的小龙虾。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  小龙虾问：“妈妈，我什么时候能长大呀？”妈妈说：“你正在长大呀。”“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可是我怎么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觉不出来呀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？”妈妈笑着说：“等你觉得衣服小了，换过新衣服，就是长大了。”  过了一段时间，小龙虾感觉身上的衣服小了。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  “妈妈，我觉得衣服小了，快给我换新衣服吧。”妈妈慈爱的说：“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我的孩子长大啦，</a:t>
            </a:r>
            <a:r>
              <a:rPr dirty="0" err="1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应该有一件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像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样的衣服啦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三天后就会有的。”小龙虾高兴极了，想象着新衣服的款式和颜色。三天过去了，还是没有看见妈妈为小龙虾准备新衣服。小龙虾着急了。“妈妈，您怎么还不给我换新衣服？”“新衣服？”妈妈惊奇的问。“是呀，您答应过的啊。”“哈哈，我的孩子，你看看自己的身上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…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…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小龙虾低头看了看身上，红红的。再用大螯敲一敲，硬硬的。“太棒了！谢谢您妈妈。可是您是什么时候给我换上的呀？”小龙虾惊喜的问。“你脱掉旧衣服的时候，里面已经生长出了新的衣服，等它变结实了，就是我们龙虾最好的衣服——它是我们的盔甲，能保护我们自己的身体，也能和侵犯我们的敌人战斗！孩子，你已经是一只真正威武的大龙虾啦！”妈妈又欣慰又骄傲的说。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　　小龙虾穿着坚硬的盔甲，举起锋利的大螯，喀嚓喀嚓作响，威风极了。“我要去工作了！”小龙虾严肃的对妈妈说。“因为我已经成为一只真正的大龙虾了。”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233618" y="167629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《小龙虾的新衣服》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462006" y="107438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1490812" y="105111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在录制时，先报读所选择的题目。</a:t>
            </a:r>
            <a:endParaRPr lang="zh-CN" altLang="en-US" sz="1600" spc="15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723265" y="137350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425843" y="10642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91447" y="108413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071245" y="2356485"/>
            <a:ext cx="9698990" cy="369062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fontScale="90000"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狮子大王用食指拎着一枚金光闪闪的勋章，对臣民们说：“我刚才吞下了一头比我的身体大五倍的野象。这枚勋章就是从他那儿夺来的。我想，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应该把它奖给森林中最勇敢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动物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大家说说，谁够这个资格？”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狐狸转了转眼珠，献媚地说：“我们当中，除了大王您，没有第二个能打败野象的。当然，这枚勋章非大王莫属啊！”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dirty="0" err="1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其他臣民纷纷随声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附和</a:t>
            </a:r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“只有大王够资格！”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“这勋章应该奖给大王！”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“狐狸先生说得对！”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……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狮子扫视了大家一眼，最后盯住一言不发的刺猬说：“你看呢？”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刺猬小声地嘟哝说：“我总不明白，大王是怎样把比您大五倍的野象吞进肚子的！”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“啊哈哈哈……”狮子爆发出一阵震耳欲聋的大笑，随即一步一步向刺猬走去。动物们的心一下子都揪紧了：“完了，这下刺猬准没命了！”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谁知狮子走到刺猬面前后，却恭恭敬敬地把勇敢者勋章挂到刺猬的脖子上。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从此以后，森林里说真话的动物多了起来。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224093" y="167629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《勇敢者勋章》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在录制时，先报读所选择的题目。</a:t>
            </a:r>
            <a:endParaRPr lang="zh-CN" altLang="en-US" sz="1600" spc="15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23265" y="137350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4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102360" y="2366010"/>
            <a:ext cx="9698990" cy="369062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fontScale="77500" lnSpcReduction="2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龙王住在海底深处，传说它是水族中的至尊，水中一切动物都是它的臣民；龙王还能呼风唤雨，它的一举一动都会给民间百姓带来很大影响，因此，民间百姓虽不是水族动物，也同样对龙王顶礼膜拜。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sz="1715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 err="1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一天</a:t>
            </a:r>
            <a:r>
              <a:rPr sz="1715" dirty="0" err="1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，龙王出外巡游，在海滨遇上了一只青蛙。龙王和青蛙相互致以问候以后，便友好地攀谈起来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青蛙问：“龙大王您居住的地方是怎样的呀？”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龙王说：“我住在宫殿里，那不是一般的宫殿，那是海底宫殿，是用珍珠宝贝建造的，里面珠光宝气、金碧辉煌。”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接着龙王又问青蛙说：“那么你居住的地方又是什么样子呢？”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青蛙回答说：“我住的地方嘛，在山间小溪边，那里有绿色的苔藓和碧绿的青草，还有清亮的泉水和洁白的山石，简直美丽极啦！”说着，青蛙高兴起来，便问龙王道：“龙大王，您高兴和发怒的时候是怎样的呢？”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龙王说：“我高兴的时候，就给人间适时降下滋润的雨水，使五谷丰登；我发怒的时候，就刮起暴风，使天地间飞沙走石，然后，再加以霹雷闪电，使得千里之内寸草难留。”说完，龙王又问青蛙说：“不知你在高兴和发怒的时候是怎样的？”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青蛙回答说：“我跟龙大王您完全不一样。我高兴了，就在风清月明的夜晚亮起我的歌喉，一个劲地‘呱呱’鸣叫，唱上一阵；我要是发怒了，就先睁大眼睛凸出眼珠子，接着便鼓胀起我的肚子，表示我的气愤，</a:t>
            </a:r>
            <a:r>
              <a:rPr sz="1715" dirty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最后把肚子这么胀过以后也就罢了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。我就这么大能耐。”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71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  <a:r>
              <a:rPr sz="1715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其实，世上万事万物间的差别是很大的，有多大能力就干多大的事情、起多大的作用，因此没必要强求一个标准、一种模式，还是根据各自力所能及的实际情况办事为好。 </a:t>
            </a:r>
            <a:endParaRPr sz="1715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233618" y="167629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《龙王与青蛙》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462006" y="107438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1490812" y="105111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3620" y="996950"/>
            <a:ext cx="1091120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</a:pPr>
            <a:r>
              <a:rPr lang="zh-CN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录制要求：</a:t>
            </a:r>
            <a:r>
              <a:rPr lang="zh-CN" sz="16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考生从公布的6个命题中任选一个进行录制，</a:t>
            </a:r>
            <a:r>
              <a:rPr lang="zh-CN" sz="1600" spc="1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在录制时，先报读所选择的题目。</a:t>
            </a:r>
            <a:endParaRPr lang="zh-CN" altLang="en-US" sz="1600" spc="15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97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97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TEMPLATE_THUMBS_INDEX" val="1、4、7、12、13、15、16、17、18、21、25、27、31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397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4397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custom20204397_4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4397_4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custom20204397_4*l_h_i*1_2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6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4397_4*l_h_f*1_2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custom20204397_4*l_h_i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4397_4*l_h_f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custom20204397_4*l_h_i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6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4397_4*l_h_f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201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4397_4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目录/CONTENTS"/>
  <p:tag name="KSO_WM_UNIT_TEXT_FILL_FORE_SCHEMECOLOR_INDEX" val="13"/>
  <p:tag name="KSO_WM_UNIT_TEXT_FILL_TYPE" val="1"/>
  <p:tag name="KSO_WM_UNIT_USESOURCEFORMAT_APPLY" val="1"/>
</p:tagLst>
</file>

<file path=ppt/tags/tag202.xml><?xml version="1.0" encoding="utf-8"?>
<p:tagLst xmlns:p="http://schemas.openxmlformats.org/presentationml/2006/main">
  <p:tag name="KSO_WM_SLIDE_ID" val="custom20204397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l"/>
  <p:tag name="KSO_WM_SLIDE_LAYOUT_CNT" val="1_1"/>
</p:tagLst>
</file>

<file path=ppt/tags/tag203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204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207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20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4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18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2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22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31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32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33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3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3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44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46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48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49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51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5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8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59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61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62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6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72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77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78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9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6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87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88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89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92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293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2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296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29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03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04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05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06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0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3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14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15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16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1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3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24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25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26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2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3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34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35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36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3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3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44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45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46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4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3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54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55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56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57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358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361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362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3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365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36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72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73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74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75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76.xml><?xml version="1.0" encoding="utf-8"?>
<p:tagLst xmlns:p="http://schemas.openxmlformats.org/presentationml/2006/main">
  <p:tag name="KSO_WM_UNIT_COLOR_SCHEME_SHAPE_ID" val="5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1"/>
  <p:tag name="KSO_WM_UNIT_ID" val="custom20204397_21*l_h_i*1_2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77.xml><?xml version="1.0" encoding="utf-8"?>
<p:tagLst xmlns:p="http://schemas.openxmlformats.org/presentationml/2006/main">
  <p:tag name="KSO_WM_UNIT_COLOR_SCHEME_SHAPE_ID" val="59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2"/>
  <p:tag name="KSO_WM_UNIT_ID" val="custom20204397_21*l_h_i*1_2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78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79.xml><?xml version="1.0" encoding="utf-8"?>
<p:tagLst xmlns:p="http://schemas.openxmlformats.org/presentationml/2006/main">
  <p:tag name="KSO_WM_UNIT_COLOR_SCHEME_SHAPE_ID" val="6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2_4"/>
  <p:tag name="KSO_WM_UNIT_ID" val="custom20204397_21*l_h_i*1_2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COLOR_SCHEME_SHAPE_ID" val="25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1"/>
  <p:tag name="KSO_WM_UNIT_ID" val="custom20204397_21*l_h_i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81.xml><?xml version="1.0" encoding="utf-8"?>
<p:tagLst xmlns:p="http://schemas.openxmlformats.org/presentationml/2006/main">
  <p:tag name="KSO_WM_UNIT_COLOR_SCHEME_SHAPE_ID" val="2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2"/>
  <p:tag name="KSO_WM_UNIT_ID" val="custom20204397_21*l_h_i*1_3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82.xml><?xml version="1.0" encoding="utf-8"?>
<p:tagLst xmlns:p="http://schemas.openxmlformats.org/presentationml/2006/main">
  <p:tag name="KSO_WM_UNIT_COLOR_SCHEME_SHAPE_ID" val="3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3"/>
  <p:tag name="KSO_WM_UNIT_ID" val="custom20204397_21*l_h_i*1_3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83.xml><?xml version="1.0" encoding="utf-8"?>
<p:tagLst xmlns:p="http://schemas.openxmlformats.org/presentationml/2006/main">
  <p:tag name="KSO_WM_UNIT_COLOR_SCHEME_SHAPE_ID" val="3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3_4"/>
  <p:tag name="KSO_WM_UNIT_ID" val="custom20204397_21*l_h_i*1_3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84.xml><?xml version="1.0" encoding="utf-8"?>
<p:tagLst xmlns:p="http://schemas.openxmlformats.org/presentationml/2006/main">
  <p:tag name="KSO_WM_UNIT_COLOR_SCHEME_SHAPE_ID" val="36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1"/>
  <p:tag name="KSO_WM_UNIT_ID" val="custom20204397_21*l_h_i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85.xml><?xml version="1.0" encoding="utf-8"?>
<p:tagLst xmlns:p="http://schemas.openxmlformats.org/presentationml/2006/main">
  <p:tag name="KSO_WM_UNIT_COLOR_SCHEME_SHAPE_ID" val="37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2"/>
  <p:tag name="KSO_WM_UNIT_ID" val="custom20204397_21*l_h_i*1_4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86.xml><?xml version="1.0" encoding="utf-8"?>
<p:tagLst xmlns:p="http://schemas.openxmlformats.org/presentationml/2006/main">
  <p:tag name="KSO_WM_UNIT_COLOR_SCHEME_SHAPE_ID" val="4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3"/>
  <p:tag name="KSO_WM_UNIT_ID" val="custom20204397_21*l_h_i*1_4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87.xml><?xml version="1.0" encoding="utf-8"?>
<p:tagLst xmlns:p="http://schemas.openxmlformats.org/presentationml/2006/main">
  <p:tag name="KSO_WM_UNIT_COLOR_SCHEME_SHAPE_ID" val="4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4_4"/>
  <p:tag name="KSO_WM_UNIT_ID" val="custom20204397_21*l_h_i*1_4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88.xml><?xml version="1.0" encoding="utf-8"?>
<p:tagLst xmlns:p="http://schemas.openxmlformats.org/presentationml/2006/main">
  <p:tag name="KSO_WM_UNIT_COLOR_SCHEME_SHAPE_ID" val="25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1"/>
  <p:tag name="KSO_WM_UNIT_ID" val="custom20204397_21*l_h_i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89.xml><?xml version="1.0" encoding="utf-8"?>
<p:tagLst xmlns:p="http://schemas.openxmlformats.org/presentationml/2006/main">
  <p:tag name="KSO_WM_UNIT_COLOR_SCHEME_SHAPE_ID" val="2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2"/>
  <p:tag name="KSO_WM_UNIT_ID" val="custom20204397_21*l_h_i*1_3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COLOR_SCHEME_SHAPE_ID" val="3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3"/>
  <p:tag name="KSO_WM_UNIT_ID" val="custom20204397_21*l_h_i*1_3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1.xml><?xml version="1.0" encoding="utf-8"?>
<p:tagLst xmlns:p="http://schemas.openxmlformats.org/presentationml/2006/main">
  <p:tag name="KSO_WM_UNIT_COLOR_SCHEME_SHAPE_ID" val="3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3_4"/>
  <p:tag name="KSO_WM_UNIT_ID" val="custom20204397_21*l_h_i*1_3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92.xml><?xml version="1.0" encoding="utf-8"?>
<p:tagLst xmlns:p="http://schemas.openxmlformats.org/presentationml/2006/main">
  <p:tag name="KSO_WM_UNIT_COLOR_SCHEME_SHAPE_ID" val="36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1"/>
  <p:tag name="KSO_WM_UNIT_ID" val="custom20204397_21*l_h_i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93.xml><?xml version="1.0" encoding="utf-8"?>
<p:tagLst xmlns:p="http://schemas.openxmlformats.org/presentationml/2006/main">
  <p:tag name="KSO_WM_UNIT_COLOR_SCHEME_SHAPE_ID" val="37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2"/>
  <p:tag name="KSO_WM_UNIT_ID" val="custom20204397_21*l_h_i*1_4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4.xml><?xml version="1.0" encoding="utf-8"?>
<p:tagLst xmlns:p="http://schemas.openxmlformats.org/presentationml/2006/main">
  <p:tag name="KSO_WM_UNIT_COLOR_SCHEME_SHAPE_ID" val="4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3"/>
  <p:tag name="KSO_WM_UNIT_ID" val="custom20204397_21*l_h_i*1_4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5.xml><?xml version="1.0" encoding="utf-8"?>
<p:tagLst xmlns:p="http://schemas.openxmlformats.org/presentationml/2006/main">
  <p:tag name="KSO_WM_UNIT_COLOR_SCHEME_SHAPE_ID" val="4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4_4"/>
  <p:tag name="KSO_WM_UNIT_ID" val="custom20204397_21*l_h_i*1_4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96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398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99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31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谢谢观看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31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401.xml><?xml version="1.0" encoding="utf-8"?>
<p:tagLst xmlns:p="http://schemas.openxmlformats.org/presentationml/2006/main">
  <p:tag name="KSO_WM_SLIDE_ID" val="custom20204397_31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31"/>
  <p:tag name="KSO_WM_TAG_VERSION" val="1.0"/>
  <p:tag name="KSO_WM_BEAUTIFY_FLAG" val="#wm#"/>
  <p:tag name="KSO_WM_TEMPLATE_CATEGORY" val="custom"/>
  <p:tag name="KSO_WM_TEMPLATE_INDEX" val="20204397"/>
  <p:tag name="KSO_WM_SLIDE_LAYOUT" val="a_b"/>
  <p:tag name="KSO_WM_SLIDE_LAYOUT_CNT" val="1_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245">
      <a:dk1>
        <a:srgbClr val="000000"/>
      </a:dk1>
      <a:lt1>
        <a:srgbClr val="FFFFFF"/>
      </a:lt1>
      <a:dk2>
        <a:srgbClr val="EDF6F7"/>
      </a:dk2>
      <a:lt2>
        <a:srgbClr val="FBFCFC"/>
      </a:lt2>
      <a:accent1>
        <a:srgbClr val="3989AD"/>
      </a:accent1>
      <a:accent2>
        <a:srgbClr val="38A293"/>
      </a:accent2>
      <a:accent3>
        <a:srgbClr val="5B9955"/>
      </a:accent3>
      <a:accent4>
        <a:srgbClr val="C1A24D"/>
      </a:accent4>
      <a:accent5>
        <a:srgbClr val="D07154"/>
      </a:accent5>
      <a:accent6>
        <a:srgbClr val="BB739C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4122</Words>
  <Application>WPS 演示</Application>
  <PresentationFormat>自定义</PresentationFormat>
  <Paragraphs>225</Paragraphs>
  <Slides>20</Slides>
  <Notes>19</Notes>
  <HiddenSlides>0</HiddenSlides>
  <MMClips>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汉仪旗黑-85S</vt:lpstr>
      <vt:lpstr>Calibri</vt:lpstr>
      <vt:lpstr>Segoe UI</vt:lpstr>
      <vt:lpstr>Arial Unicode MS</vt:lpstr>
      <vt:lpstr>1_Office 主题​​</vt:lpstr>
      <vt:lpstr>复试内容</vt:lpstr>
      <vt:lpstr>PowerPoint 演示文稿</vt:lpstr>
      <vt:lpstr>台词（命题）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歌曲（命题）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表演</vt:lpstr>
      <vt:lpstr>形体（命题）</vt:lpstr>
      <vt:lpstr>PowerPoint 演示文稿</vt:lpstr>
      <vt:lpstr>祝考试顺利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复试内容</dc:title>
  <dc:creator/>
  <cp:lastModifiedBy>✨安柒柒✨</cp:lastModifiedBy>
  <cp:revision>212</cp:revision>
  <dcterms:created xsi:type="dcterms:W3CDTF">2019-06-19T02:08:00Z</dcterms:created>
  <dcterms:modified xsi:type="dcterms:W3CDTF">2020-07-09T11:02:10Z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